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93" r:id="rId3"/>
    <p:sldId id="315" r:id="rId4"/>
    <p:sldId id="287" r:id="rId5"/>
    <p:sldId id="286" r:id="rId6"/>
    <p:sldId id="288" r:id="rId7"/>
    <p:sldId id="289" r:id="rId8"/>
    <p:sldId id="291" r:id="rId9"/>
    <p:sldId id="305" r:id="rId10"/>
    <p:sldId id="307" r:id="rId11"/>
    <p:sldId id="308" r:id="rId12"/>
    <p:sldId id="309" r:id="rId13"/>
    <p:sldId id="310" r:id="rId14"/>
    <p:sldId id="311" r:id="rId15"/>
    <p:sldId id="302" r:id="rId16"/>
    <p:sldId id="296" r:id="rId17"/>
    <p:sldId id="314" r:id="rId18"/>
    <p:sldId id="297" r:id="rId19"/>
    <p:sldId id="300" r:id="rId20"/>
    <p:sldId id="303" r:id="rId21"/>
    <p:sldId id="304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CC3300"/>
    <a:srgbClr val="CC0066"/>
    <a:srgbClr val="FFFFFF"/>
    <a:srgbClr val="D9B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94630" autoAdjust="0"/>
  </p:normalViewPr>
  <p:slideViewPr>
    <p:cSldViewPr>
      <p:cViewPr varScale="1">
        <p:scale>
          <a:sx n="70" d="100"/>
          <a:sy n="70" d="100"/>
        </p:scale>
        <p:origin x="135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2AF0053-9BBE-4CFC-9B0F-54F2599C4A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17091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AAA7F8-4506-4F70-B2BD-3E3E776EBED2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Content Layouts</a:t>
            </a:r>
          </a:p>
        </p:txBody>
      </p:sp>
    </p:spTree>
    <p:extLst>
      <p:ext uri="{BB962C8B-B14F-4D97-AF65-F5344CB8AC3E}">
        <p14:creationId xmlns:p14="http://schemas.microsoft.com/office/powerpoint/2010/main" val="3028578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tint val="31765"/>
                <a:invGamma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Freeform 33"/>
          <p:cNvSpPr>
            <a:spLocks/>
          </p:cNvSpPr>
          <p:nvPr/>
        </p:nvSpPr>
        <p:spPr bwMode="gray">
          <a:xfrm>
            <a:off x="1557338" y="2743200"/>
            <a:ext cx="7581900" cy="2195513"/>
          </a:xfrm>
          <a:custGeom>
            <a:avLst/>
            <a:gdLst>
              <a:gd name="T0" fmla="*/ 5376 w 5376"/>
              <a:gd name="T1" fmla="*/ 942 h 1383"/>
              <a:gd name="T2" fmla="*/ 5376 w 5376"/>
              <a:gd name="T3" fmla="*/ 1137 h 1383"/>
              <a:gd name="T4" fmla="*/ 2235 w 5376"/>
              <a:gd name="T5" fmla="*/ 911 h 1383"/>
              <a:gd name="T6" fmla="*/ 0 w 5376"/>
              <a:gd name="T7" fmla="*/ 834 h 1383"/>
              <a:gd name="T8" fmla="*/ 2481 w 5376"/>
              <a:gd name="T9" fmla="*/ 720 h 1383"/>
              <a:gd name="T10" fmla="*/ 5376 w 5376"/>
              <a:gd name="T11" fmla="*/ 942 h 1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76" h="1383">
                <a:moveTo>
                  <a:pt x="5376" y="942"/>
                </a:moveTo>
                <a:lnTo>
                  <a:pt x="5376" y="1137"/>
                </a:lnTo>
                <a:cubicBezTo>
                  <a:pt x="5376" y="1137"/>
                  <a:pt x="4224" y="21"/>
                  <a:pt x="2235" y="911"/>
                </a:cubicBezTo>
                <a:cubicBezTo>
                  <a:pt x="1185" y="1380"/>
                  <a:pt x="0" y="834"/>
                  <a:pt x="0" y="834"/>
                </a:cubicBezTo>
                <a:cubicBezTo>
                  <a:pt x="41" y="802"/>
                  <a:pt x="1179" y="1383"/>
                  <a:pt x="2481" y="720"/>
                </a:cubicBezTo>
                <a:cubicBezTo>
                  <a:pt x="4155" y="0"/>
                  <a:pt x="5376" y="942"/>
                  <a:pt x="5376" y="94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6" name="Freeform 34"/>
          <p:cNvSpPr>
            <a:spLocks/>
          </p:cNvSpPr>
          <p:nvPr/>
        </p:nvSpPr>
        <p:spPr bwMode="gray">
          <a:xfrm>
            <a:off x="1143000" y="2514600"/>
            <a:ext cx="8016875" cy="2430463"/>
          </a:xfrm>
          <a:custGeom>
            <a:avLst/>
            <a:gdLst>
              <a:gd name="T0" fmla="*/ 2468 w 5324"/>
              <a:gd name="T1" fmla="*/ 868 h 1531"/>
              <a:gd name="T2" fmla="*/ 18 w 5324"/>
              <a:gd name="T3" fmla="*/ 867 h 1531"/>
              <a:gd name="T4" fmla="*/ 2578 w 5324"/>
              <a:gd name="T5" fmla="*/ 744 h 1531"/>
              <a:gd name="T6" fmla="*/ 5324 w 5324"/>
              <a:gd name="T7" fmla="*/ 771 h 1531"/>
              <a:gd name="T8" fmla="*/ 5324 w 5324"/>
              <a:gd name="T9" fmla="*/ 980 h 1531"/>
              <a:gd name="T10" fmla="*/ 2464 w 5324"/>
              <a:gd name="T11" fmla="*/ 872 h 1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24" h="1531">
                <a:moveTo>
                  <a:pt x="2468" y="868"/>
                </a:moveTo>
                <a:cubicBezTo>
                  <a:pt x="1212" y="1531"/>
                  <a:pt x="0" y="888"/>
                  <a:pt x="18" y="867"/>
                </a:cubicBezTo>
                <a:cubicBezTo>
                  <a:pt x="36" y="846"/>
                  <a:pt x="1311" y="1455"/>
                  <a:pt x="2578" y="744"/>
                </a:cubicBezTo>
                <a:cubicBezTo>
                  <a:pt x="4148" y="0"/>
                  <a:pt x="5324" y="771"/>
                  <a:pt x="5324" y="771"/>
                </a:cubicBezTo>
                <a:lnTo>
                  <a:pt x="5324" y="980"/>
                </a:lnTo>
                <a:cubicBezTo>
                  <a:pt x="5252" y="864"/>
                  <a:pt x="4040" y="96"/>
                  <a:pt x="2464" y="87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7" name="Freeform 35"/>
          <p:cNvSpPr>
            <a:spLocks/>
          </p:cNvSpPr>
          <p:nvPr/>
        </p:nvSpPr>
        <p:spPr bwMode="gray">
          <a:xfrm>
            <a:off x="1489075" y="2559050"/>
            <a:ext cx="7654925" cy="2387600"/>
          </a:xfrm>
          <a:custGeom>
            <a:avLst/>
            <a:gdLst>
              <a:gd name="T0" fmla="*/ 5082 w 5083"/>
              <a:gd name="T1" fmla="*/ 912 h 1504"/>
              <a:gd name="T2" fmla="*/ 5083 w 5083"/>
              <a:gd name="T3" fmla="*/ 1068 h 1504"/>
              <a:gd name="T4" fmla="*/ 2288 w 5083"/>
              <a:gd name="T5" fmla="*/ 880 h 1504"/>
              <a:gd name="T6" fmla="*/ 6 w 5083"/>
              <a:gd name="T7" fmla="*/ 940 h 1504"/>
              <a:gd name="T8" fmla="*/ 2250 w 5083"/>
              <a:gd name="T9" fmla="*/ 832 h 1504"/>
              <a:gd name="T10" fmla="*/ 5082 w 5083"/>
              <a:gd name="T11" fmla="*/ 912 h 1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83" h="1504">
                <a:moveTo>
                  <a:pt x="5082" y="912"/>
                </a:moveTo>
                <a:lnTo>
                  <a:pt x="5083" y="1068"/>
                </a:lnTo>
                <a:cubicBezTo>
                  <a:pt x="5026" y="1020"/>
                  <a:pt x="3922" y="140"/>
                  <a:pt x="2288" y="880"/>
                </a:cubicBezTo>
                <a:cubicBezTo>
                  <a:pt x="1046" y="1504"/>
                  <a:pt x="11" y="947"/>
                  <a:pt x="6" y="940"/>
                </a:cubicBezTo>
                <a:cubicBezTo>
                  <a:pt x="0" y="932"/>
                  <a:pt x="1010" y="1416"/>
                  <a:pt x="2250" y="832"/>
                </a:cubicBezTo>
                <a:cubicBezTo>
                  <a:pt x="3853" y="0"/>
                  <a:pt x="5082" y="912"/>
                  <a:pt x="5082" y="912"/>
                </a:cubicBezTo>
                <a:close/>
              </a:path>
            </a:pathLst>
          </a:custGeom>
          <a:solidFill>
            <a:schemeClr val="accent1">
              <a:alpha val="67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93" name="Picture 21" descr="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5775" cy="672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0" name="Rectangle 8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4724400"/>
            <a:ext cx="7772400" cy="1470025"/>
          </a:xfrm>
        </p:spPr>
        <p:txBody>
          <a:bodyPr/>
          <a:lstStyle>
            <a:lvl1pPr algn="r">
              <a:defRPr sz="4400">
                <a:latin typeface="Verdana" pitchFamily="34" charset="0"/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en-US" altLang="zh-CN" noProof="0" smtClean="0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ubTitle" sz="quarter" idx="1"/>
          </p:nvPr>
        </p:nvSpPr>
        <p:spPr bwMode="hidden">
          <a:xfrm>
            <a:off x="3810000" y="3581400"/>
            <a:ext cx="4892675" cy="396875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0" indent="0" algn="dist">
              <a:spcBef>
                <a:spcPct val="0"/>
              </a:spcBef>
              <a:buFontTx/>
              <a:buNone/>
              <a:defRPr sz="2000" i="1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en-US" altLang="zh-CN" noProof="0" smtClean="0"/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dt" sz="quarter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157A1A4-5EFC-4C39-BB32-BD4385AF904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1119A4-C534-48BE-8F6F-9C172A78974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1277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6096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6096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8B553F-E82D-4C8D-B56D-460B8947F27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5542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9800" y="152400"/>
            <a:ext cx="64770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722438"/>
            <a:ext cx="4038600" cy="45259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22438"/>
            <a:ext cx="4038600" cy="45259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D5CD0C48-5984-43A5-9A1E-74E6C0FDCE8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0302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9800" y="152400"/>
            <a:ext cx="64770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722438"/>
            <a:ext cx="8229600" cy="4525962"/>
          </a:xfrm>
        </p:spPr>
        <p:txBody>
          <a:bodyPr/>
          <a:lstStyle/>
          <a:p>
            <a:r>
              <a:rPr lang="zh-CN" altLang="en-US" smtClean="0"/>
              <a:t>单击图标添加表格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6AE1F02D-C0D0-4A7C-A0B0-1770A14E5C0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9229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9800" y="152400"/>
            <a:ext cx="64770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722438"/>
            <a:ext cx="8229600" cy="21859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4060825"/>
            <a:ext cx="8229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C299BCE2-C18A-40F1-9191-D8FD7435806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1236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9800" y="152400"/>
            <a:ext cx="64770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457200" y="1722438"/>
            <a:ext cx="8229600" cy="4525962"/>
          </a:xfrm>
        </p:spPr>
        <p:txBody>
          <a:bodyPr/>
          <a:lstStyle/>
          <a:p>
            <a:r>
              <a:rPr lang="zh-CN" altLang="en-US" smtClean="0"/>
              <a:t>单击图标添加 </a:t>
            </a:r>
            <a:r>
              <a:rPr lang="en-US" altLang="zh-CN" smtClean="0"/>
              <a:t>SmartArt </a:t>
            </a:r>
            <a:r>
              <a:rPr lang="zh-CN" altLang="en-US" smtClean="0"/>
              <a:t>图形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641A77D9-7195-47FE-AC08-D17E84B6253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210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D06DF0-B44F-4E53-9A57-B3DE16472FC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214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E55435-6B73-441C-B467-FB23311492E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5098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224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224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96670-DC52-4593-ACB6-3A9F09C8ABD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84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665B24-183B-47BF-B72A-842633AADCE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6518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C16C69-8FF6-4045-829A-A4A0A80DE45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6486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32F267-4D54-41CA-9970-ED2B8B5DD18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5316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49C915-B7A9-4D7F-8DC0-52AAF456CF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762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C0AD22-AB1F-42CF-90A6-2B048B5CE89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0206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tint val="19216"/>
                <a:invGamma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5"/>
          <p:cNvGrpSpPr>
            <a:grpSpLocks/>
          </p:cNvGrpSpPr>
          <p:nvPr/>
        </p:nvGrpSpPr>
        <p:grpSpPr bwMode="auto">
          <a:xfrm>
            <a:off x="3409950" y="533400"/>
            <a:ext cx="5756275" cy="6324600"/>
            <a:chOff x="1872" y="48"/>
            <a:chExt cx="3888" cy="4272"/>
          </a:xfrm>
        </p:grpSpPr>
        <p:pic>
          <p:nvPicPr>
            <p:cNvPr id="1038" name="Picture 14" descr="222"/>
            <p:cNvPicPr>
              <a:picLocks noChangeAspect="1" noChangeArrowheads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528"/>
              <a:ext cx="3756" cy="3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Picture 11" descr="time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78" r="5357" b="6129"/>
            <a:stretch>
              <a:fillRect/>
            </a:stretch>
          </p:blipFill>
          <p:spPr bwMode="auto">
            <a:xfrm>
              <a:off x="2104" y="48"/>
              <a:ext cx="3656" cy="4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0" name="Freeform 16"/>
          <p:cNvSpPr>
            <a:spLocks/>
          </p:cNvSpPr>
          <p:nvPr/>
        </p:nvSpPr>
        <p:spPr bwMode="gray">
          <a:xfrm rot="185663">
            <a:off x="808038" y="557213"/>
            <a:ext cx="8348662" cy="1644650"/>
          </a:xfrm>
          <a:custGeom>
            <a:avLst/>
            <a:gdLst>
              <a:gd name="T0" fmla="*/ 5376 w 5376"/>
              <a:gd name="T1" fmla="*/ 942 h 1383"/>
              <a:gd name="T2" fmla="*/ 5376 w 5376"/>
              <a:gd name="T3" fmla="*/ 1137 h 1383"/>
              <a:gd name="T4" fmla="*/ 2235 w 5376"/>
              <a:gd name="T5" fmla="*/ 911 h 1383"/>
              <a:gd name="T6" fmla="*/ 0 w 5376"/>
              <a:gd name="T7" fmla="*/ 834 h 1383"/>
              <a:gd name="T8" fmla="*/ 2481 w 5376"/>
              <a:gd name="T9" fmla="*/ 720 h 1383"/>
              <a:gd name="T10" fmla="*/ 5376 w 5376"/>
              <a:gd name="T11" fmla="*/ 942 h 1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76" h="1383">
                <a:moveTo>
                  <a:pt x="5376" y="942"/>
                </a:moveTo>
                <a:lnTo>
                  <a:pt x="5376" y="1137"/>
                </a:lnTo>
                <a:cubicBezTo>
                  <a:pt x="5376" y="1137"/>
                  <a:pt x="4224" y="21"/>
                  <a:pt x="2235" y="911"/>
                </a:cubicBezTo>
                <a:cubicBezTo>
                  <a:pt x="1185" y="1380"/>
                  <a:pt x="0" y="834"/>
                  <a:pt x="0" y="834"/>
                </a:cubicBezTo>
                <a:cubicBezTo>
                  <a:pt x="41" y="802"/>
                  <a:pt x="1179" y="1383"/>
                  <a:pt x="2481" y="720"/>
                </a:cubicBezTo>
                <a:cubicBezTo>
                  <a:pt x="4155" y="0"/>
                  <a:pt x="5376" y="942"/>
                  <a:pt x="5376" y="94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1" name="Freeform 17"/>
          <p:cNvSpPr>
            <a:spLocks/>
          </p:cNvSpPr>
          <p:nvPr/>
        </p:nvSpPr>
        <p:spPr bwMode="gray">
          <a:xfrm rot="185500">
            <a:off x="327025" y="387350"/>
            <a:ext cx="8828088" cy="1820863"/>
          </a:xfrm>
          <a:custGeom>
            <a:avLst/>
            <a:gdLst>
              <a:gd name="T0" fmla="*/ 2468 w 5324"/>
              <a:gd name="T1" fmla="*/ 868 h 1531"/>
              <a:gd name="T2" fmla="*/ 18 w 5324"/>
              <a:gd name="T3" fmla="*/ 867 h 1531"/>
              <a:gd name="T4" fmla="*/ 2578 w 5324"/>
              <a:gd name="T5" fmla="*/ 744 h 1531"/>
              <a:gd name="T6" fmla="*/ 5324 w 5324"/>
              <a:gd name="T7" fmla="*/ 771 h 1531"/>
              <a:gd name="T8" fmla="*/ 5324 w 5324"/>
              <a:gd name="T9" fmla="*/ 980 h 1531"/>
              <a:gd name="T10" fmla="*/ 2464 w 5324"/>
              <a:gd name="T11" fmla="*/ 872 h 1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24" h="1531">
                <a:moveTo>
                  <a:pt x="2468" y="868"/>
                </a:moveTo>
                <a:cubicBezTo>
                  <a:pt x="1212" y="1531"/>
                  <a:pt x="0" y="888"/>
                  <a:pt x="18" y="867"/>
                </a:cubicBezTo>
                <a:cubicBezTo>
                  <a:pt x="36" y="846"/>
                  <a:pt x="1311" y="1455"/>
                  <a:pt x="2578" y="744"/>
                </a:cubicBezTo>
                <a:cubicBezTo>
                  <a:pt x="4148" y="0"/>
                  <a:pt x="5324" y="771"/>
                  <a:pt x="5324" y="771"/>
                </a:cubicBezTo>
                <a:lnTo>
                  <a:pt x="5324" y="980"/>
                </a:lnTo>
                <a:cubicBezTo>
                  <a:pt x="5252" y="864"/>
                  <a:pt x="4040" y="96"/>
                  <a:pt x="2464" y="87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2" name="Freeform 18"/>
          <p:cNvSpPr>
            <a:spLocks/>
          </p:cNvSpPr>
          <p:nvPr/>
        </p:nvSpPr>
        <p:spPr bwMode="gray">
          <a:xfrm rot="188783">
            <a:off x="733425" y="420688"/>
            <a:ext cx="8428038" cy="1789112"/>
          </a:xfrm>
          <a:custGeom>
            <a:avLst/>
            <a:gdLst>
              <a:gd name="T0" fmla="*/ 5082 w 5083"/>
              <a:gd name="T1" fmla="*/ 912 h 1504"/>
              <a:gd name="T2" fmla="*/ 5083 w 5083"/>
              <a:gd name="T3" fmla="*/ 1068 h 1504"/>
              <a:gd name="T4" fmla="*/ 2288 w 5083"/>
              <a:gd name="T5" fmla="*/ 880 h 1504"/>
              <a:gd name="T6" fmla="*/ 6 w 5083"/>
              <a:gd name="T7" fmla="*/ 940 h 1504"/>
              <a:gd name="T8" fmla="*/ 2250 w 5083"/>
              <a:gd name="T9" fmla="*/ 832 h 1504"/>
              <a:gd name="T10" fmla="*/ 5082 w 5083"/>
              <a:gd name="T11" fmla="*/ 912 h 1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83" h="1504">
                <a:moveTo>
                  <a:pt x="5082" y="912"/>
                </a:moveTo>
                <a:lnTo>
                  <a:pt x="5083" y="1068"/>
                </a:lnTo>
                <a:cubicBezTo>
                  <a:pt x="5026" y="1020"/>
                  <a:pt x="3922" y="140"/>
                  <a:pt x="2288" y="880"/>
                </a:cubicBezTo>
                <a:cubicBezTo>
                  <a:pt x="1046" y="1504"/>
                  <a:pt x="11" y="947"/>
                  <a:pt x="6" y="940"/>
                </a:cubicBezTo>
                <a:cubicBezTo>
                  <a:pt x="0" y="932"/>
                  <a:pt x="1010" y="1416"/>
                  <a:pt x="2250" y="832"/>
                </a:cubicBezTo>
                <a:cubicBezTo>
                  <a:pt x="3853" y="0"/>
                  <a:pt x="5082" y="912"/>
                  <a:pt x="5082" y="912"/>
                </a:cubicBezTo>
                <a:close/>
              </a:path>
            </a:pathLst>
          </a:custGeom>
          <a:solidFill>
            <a:schemeClr val="accent1">
              <a:alpha val="67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31" name="Picture 7" descr="12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" cy="202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09800" y="152400"/>
            <a:ext cx="6477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22438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700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fld id="{C8698454-3F8D-48DA-AF3D-412F24D2A5A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95736" y="4419601"/>
            <a:ext cx="6491064" cy="1313655"/>
          </a:xfrm>
        </p:spPr>
        <p:txBody>
          <a:bodyPr/>
          <a:lstStyle/>
          <a:p>
            <a:r>
              <a:rPr lang="zh-CN" altLang="en-US" sz="4800" dirty="0" smtClean="0">
                <a:latin typeface="微软雅黑" pitchFamily="34" charset="-122"/>
                <a:ea typeface="微软雅黑" pitchFamily="34" charset="-122"/>
              </a:rPr>
              <a:t>班级情况分析与解决</a:t>
            </a:r>
            <a:endParaRPr lang="en-US" altLang="zh-CN" sz="4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707904" y="5830021"/>
            <a:ext cx="4438599" cy="407291"/>
          </a:xfrm>
        </p:spPr>
        <p:txBody>
          <a:bodyPr/>
          <a:lstStyle/>
          <a:p>
            <a:pPr marL="342900" lvl="0" indent="-342900" algn="ctr">
              <a:lnSpc>
                <a:spcPct val="110000"/>
              </a:lnSpc>
            </a:pPr>
            <a:r>
              <a:rPr lang="zh-CN" altLang="en-US" i="0" dirty="0" smtClean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i="0" dirty="0" smtClean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i="0" dirty="0" smtClean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周班会课</a:t>
            </a:r>
            <a:endParaRPr lang="en-US" altLang="zh-CN" i="0" dirty="0">
              <a:solidFill>
                <a:schemeClr val="bg1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Click to edit title style</a:t>
            </a:r>
          </a:p>
        </p:txBody>
      </p:sp>
      <p:sp>
        <p:nvSpPr>
          <p:cNvPr id="60419" name="AutoShape 3"/>
          <p:cNvSpPr>
            <a:spLocks noChangeArrowheads="1"/>
          </p:cNvSpPr>
          <p:nvPr/>
        </p:nvSpPr>
        <p:spPr bwMode="gray">
          <a:xfrm>
            <a:off x="5283200" y="3109913"/>
            <a:ext cx="2849563" cy="2752725"/>
          </a:xfrm>
          <a:prstGeom prst="roundRect">
            <a:avLst>
              <a:gd name="adj" fmla="val 8014"/>
            </a:avLst>
          </a:prstGeom>
          <a:solidFill>
            <a:srgbClr val="FFFFFF"/>
          </a:solidFill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20" name="AutoShape 4"/>
          <p:cNvSpPr>
            <a:spLocks noChangeArrowheads="1"/>
          </p:cNvSpPr>
          <p:nvPr/>
        </p:nvSpPr>
        <p:spPr bwMode="gray">
          <a:xfrm>
            <a:off x="5346700" y="3175000"/>
            <a:ext cx="2703513" cy="2611438"/>
          </a:xfrm>
          <a:prstGeom prst="roundRect">
            <a:avLst>
              <a:gd name="adj" fmla="val 7912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38039"/>
                        <a:invGamma/>
                      </a:schemeClr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0421" name="Group 5"/>
          <p:cNvGrpSpPr>
            <a:grpSpLocks/>
          </p:cNvGrpSpPr>
          <p:nvPr/>
        </p:nvGrpSpPr>
        <p:grpSpPr bwMode="auto">
          <a:xfrm>
            <a:off x="973138" y="2546350"/>
            <a:ext cx="2857500" cy="466725"/>
            <a:chOff x="752" y="1413"/>
            <a:chExt cx="1321" cy="294"/>
          </a:xfrm>
        </p:grpSpPr>
        <p:sp>
          <p:nvSpPr>
            <p:cNvPr id="60422" name="AutoShape 6"/>
            <p:cNvSpPr>
              <a:spLocks noChangeArrowheads="1"/>
            </p:cNvSpPr>
            <p:nvPr/>
          </p:nvSpPr>
          <p:spPr bwMode="gray">
            <a:xfrm>
              <a:off x="752" y="1413"/>
              <a:ext cx="1321" cy="29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2">
                    <a:gamma/>
                    <a:shade val="79216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79216"/>
                    <a:invGamma/>
                  </a:schemeClr>
                </a:gs>
              </a:gsLst>
              <a:lin ang="0" scaled="1"/>
            </a:gradFill>
            <a:ln>
              <a:noFill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659A1E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23" name="AutoShape 7"/>
            <p:cNvSpPr>
              <a:spLocks noChangeArrowheads="1"/>
            </p:cNvSpPr>
            <p:nvPr/>
          </p:nvSpPr>
          <p:spPr bwMode="gray">
            <a:xfrm flipH="1">
              <a:off x="2007" y="1457"/>
              <a:ext cx="59" cy="204"/>
            </a:xfrm>
            <a:prstGeom prst="moon">
              <a:avLst>
                <a:gd name="adj" fmla="val 22032"/>
              </a:avLst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  <a:alpha val="0"/>
                  </a:srgbClr>
                </a:gs>
                <a:gs pos="50000">
                  <a:srgbClr val="FFFFFF">
                    <a:alpha val="84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24" name="AutoShape 8"/>
            <p:cNvSpPr>
              <a:spLocks noChangeArrowheads="1"/>
            </p:cNvSpPr>
            <p:nvPr/>
          </p:nvSpPr>
          <p:spPr bwMode="gray">
            <a:xfrm>
              <a:off x="766" y="1457"/>
              <a:ext cx="59" cy="204"/>
            </a:xfrm>
            <a:prstGeom prst="moon">
              <a:avLst>
                <a:gd name="adj" fmla="val 22032"/>
              </a:avLst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  <a:alpha val="0"/>
                  </a:srgbClr>
                </a:gs>
                <a:gs pos="50000">
                  <a:srgbClr val="FFFFFF">
                    <a:alpha val="84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0425" name="Group 9"/>
          <p:cNvGrpSpPr>
            <a:grpSpLocks/>
          </p:cNvGrpSpPr>
          <p:nvPr/>
        </p:nvGrpSpPr>
        <p:grpSpPr bwMode="auto">
          <a:xfrm>
            <a:off x="5257800" y="2546350"/>
            <a:ext cx="2857500" cy="466725"/>
            <a:chOff x="3623" y="1413"/>
            <a:chExt cx="1321" cy="294"/>
          </a:xfrm>
        </p:grpSpPr>
        <p:sp>
          <p:nvSpPr>
            <p:cNvPr id="60426" name="AutoShape 10"/>
            <p:cNvSpPr>
              <a:spLocks noChangeArrowheads="1"/>
            </p:cNvSpPr>
            <p:nvPr/>
          </p:nvSpPr>
          <p:spPr bwMode="gray">
            <a:xfrm>
              <a:off x="3623" y="1413"/>
              <a:ext cx="1321" cy="29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shade val="8902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89020"/>
                    <a:invGamma/>
                  </a:schemeClr>
                </a:gs>
              </a:gsLst>
              <a:lin ang="0" scaled="1"/>
            </a:gradFill>
            <a:ln w="12700">
              <a:solidFill>
                <a:schemeClr val="accent1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27" name="AutoShape 11"/>
            <p:cNvSpPr>
              <a:spLocks noChangeArrowheads="1"/>
            </p:cNvSpPr>
            <p:nvPr/>
          </p:nvSpPr>
          <p:spPr bwMode="gray">
            <a:xfrm flipH="1">
              <a:off x="4878" y="1457"/>
              <a:ext cx="59" cy="204"/>
            </a:xfrm>
            <a:prstGeom prst="moon">
              <a:avLst>
                <a:gd name="adj" fmla="val 22032"/>
              </a:avLst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  <a:alpha val="0"/>
                  </a:srgbClr>
                </a:gs>
                <a:gs pos="50000">
                  <a:srgbClr val="FFFFFF">
                    <a:alpha val="84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28" name="AutoShape 12"/>
            <p:cNvSpPr>
              <a:spLocks noChangeArrowheads="1"/>
            </p:cNvSpPr>
            <p:nvPr/>
          </p:nvSpPr>
          <p:spPr bwMode="gray">
            <a:xfrm>
              <a:off x="3637" y="1457"/>
              <a:ext cx="59" cy="204"/>
            </a:xfrm>
            <a:prstGeom prst="moon">
              <a:avLst>
                <a:gd name="adj" fmla="val 22032"/>
              </a:avLst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  <a:alpha val="0"/>
                  </a:srgbClr>
                </a:gs>
                <a:gs pos="50000">
                  <a:srgbClr val="FFFFFF">
                    <a:alpha val="84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0429" name="AutoShape 13"/>
          <p:cNvSpPr>
            <a:spLocks noChangeArrowheads="1"/>
          </p:cNvSpPr>
          <p:nvPr/>
        </p:nvSpPr>
        <p:spPr bwMode="gray">
          <a:xfrm>
            <a:off x="973138" y="3109913"/>
            <a:ext cx="2849562" cy="2713037"/>
          </a:xfrm>
          <a:prstGeom prst="roundRect">
            <a:avLst>
              <a:gd name="adj" fmla="val 8014"/>
            </a:avLst>
          </a:prstGeom>
          <a:solidFill>
            <a:srgbClr val="F8F8F8"/>
          </a:solidFill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30" name="Text Box 18"/>
          <p:cNvSpPr txBox="1">
            <a:spLocks noChangeArrowheads="1"/>
          </p:cNvSpPr>
          <p:nvPr/>
        </p:nvSpPr>
        <p:spPr bwMode="white">
          <a:xfrm>
            <a:off x="1239838" y="2625725"/>
            <a:ext cx="2238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F8F8F8"/>
                </a:solidFill>
                <a:ea typeface="宋体" charset="-122"/>
                <a:cs typeface="Arial" charset="0"/>
              </a:rPr>
              <a:t>Text in here</a:t>
            </a:r>
          </a:p>
        </p:txBody>
      </p:sp>
      <p:sp>
        <p:nvSpPr>
          <p:cNvPr id="60431" name="Text Box 18"/>
          <p:cNvSpPr txBox="1">
            <a:spLocks noChangeArrowheads="1"/>
          </p:cNvSpPr>
          <p:nvPr/>
        </p:nvSpPr>
        <p:spPr bwMode="white">
          <a:xfrm>
            <a:off x="5578475" y="2625725"/>
            <a:ext cx="2238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F8F8F8"/>
                </a:solidFill>
                <a:ea typeface="宋体" charset="-122"/>
                <a:cs typeface="Arial" charset="0"/>
              </a:rPr>
              <a:t>Text in here</a:t>
            </a:r>
          </a:p>
        </p:txBody>
      </p:sp>
      <p:sp>
        <p:nvSpPr>
          <p:cNvPr id="60432" name="AutoShape 16"/>
          <p:cNvSpPr>
            <a:spLocks noChangeArrowheads="1"/>
          </p:cNvSpPr>
          <p:nvPr/>
        </p:nvSpPr>
        <p:spPr bwMode="blackGray">
          <a:xfrm rot="-10793605" flipH="1" flipV="1">
            <a:off x="3905250" y="3654425"/>
            <a:ext cx="1293813" cy="755650"/>
          </a:xfrm>
          <a:prstGeom prst="rightArrow">
            <a:avLst>
              <a:gd name="adj1" fmla="val 46509"/>
              <a:gd name="adj2" fmla="val 37621"/>
            </a:avLst>
          </a:prstGeom>
          <a:gradFill rotWithShape="1">
            <a:gsLst>
              <a:gs pos="0">
                <a:schemeClr val="accent2">
                  <a:gamma/>
                  <a:tint val="0"/>
                  <a:invGamma/>
                  <a:alpha val="0"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33" name="Rectangle 17"/>
          <p:cNvSpPr>
            <a:spLocks noChangeArrowheads="1"/>
          </p:cNvSpPr>
          <p:nvPr/>
        </p:nvSpPr>
        <p:spPr bwMode="gray">
          <a:xfrm>
            <a:off x="5526088" y="3251200"/>
            <a:ext cx="22463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en-US" altLang="zh-CN" sz="1600" b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-122"/>
                <a:cs typeface="Arial" charset="0"/>
              </a:rPr>
              <a:t> Contents</a:t>
            </a:r>
          </a:p>
        </p:txBody>
      </p:sp>
      <p:sp>
        <p:nvSpPr>
          <p:cNvPr id="60434" name="Rectangle 18"/>
          <p:cNvSpPr>
            <a:spLocks noChangeArrowheads="1"/>
          </p:cNvSpPr>
          <p:nvPr/>
        </p:nvSpPr>
        <p:spPr bwMode="gray">
          <a:xfrm>
            <a:off x="5514975" y="4530725"/>
            <a:ext cx="2246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en-US" altLang="zh-CN" sz="1600" b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-122"/>
                <a:cs typeface="Arial" charset="0"/>
              </a:rPr>
              <a:t> Contents</a:t>
            </a:r>
          </a:p>
        </p:txBody>
      </p:sp>
      <p:sp>
        <p:nvSpPr>
          <p:cNvPr id="60435" name="Text Box 19"/>
          <p:cNvSpPr txBox="1">
            <a:spLocks noChangeArrowheads="1"/>
          </p:cNvSpPr>
          <p:nvPr/>
        </p:nvSpPr>
        <p:spPr bwMode="gray">
          <a:xfrm>
            <a:off x="5656263" y="3556000"/>
            <a:ext cx="251460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1C1C1C"/>
                </a:solidFill>
                <a:ea typeface="宋体" charset="-122"/>
                <a:cs typeface="Arial" charset="0"/>
              </a:rPr>
              <a:t>ThemeGallery is a Design Digital Content &amp; Contents mall developed by Guild Design Inc.</a:t>
            </a:r>
          </a:p>
        </p:txBody>
      </p:sp>
      <p:sp>
        <p:nvSpPr>
          <p:cNvPr id="60436" name="Text Box 20"/>
          <p:cNvSpPr txBox="1">
            <a:spLocks noChangeArrowheads="1"/>
          </p:cNvSpPr>
          <p:nvPr/>
        </p:nvSpPr>
        <p:spPr bwMode="gray">
          <a:xfrm>
            <a:off x="5656263" y="4776788"/>
            <a:ext cx="251460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1C1C1C"/>
                </a:solidFill>
                <a:ea typeface="宋体" charset="-122"/>
                <a:cs typeface="Arial" charset="0"/>
              </a:rPr>
              <a:t>ThemeGallery is a Design Digital Content &amp; Contents mall developed by Guild Design Inc.</a:t>
            </a:r>
          </a:p>
        </p:txBody>
      </p:sp>
      <p:grpSp>
        <p:nvGrpSpPr>
          <p:cNvPr id="60437" name="Group 21"/>
          <p:cNvGrpSpPr>
            <a:grpSpLocks/>
          </p:cNvGrpSpPr>
          <p:nvPr/>
        </p:nvGrpSpPr>
        <p:grpSpPr bwMode="auto">
          <a:xfrm>
            <a:off x="5414963" y="3321050"/>
            <a:ext cx="168275" cy="168275"/>
            <a:chOff x="2928" y="2208"/>
            <a:chExt cx="262" cy="262"/>
          </a:xfrm>
        </p:grpSpPr>
        <p:sp>
          <p:nvSpPr>
            <p:cNvPr id="60438" name="Oval 22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223864">
                    <a:gamma/>
                    <a:tint val="28627"/>
                    <a:invGamma/>
                  </a:srgbClr>
                </a:gs>
                <a:gs pos="100000">
                  <a:srgbClr val="223864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9" name="Oval 23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6352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0440" name="Group 24"/>
          <p:cNvGrpSpPr>
            <a:grpSpLocks/>
          </p:cNvGrpSpPr>
          <p:nvPr/>
        </p:nvGrpSpPr>
        <p:grpSpPr bwMode="auto">
          <a:xfrm>
            <a:off x="5414963" y="4611688"/>
            <a:ext cx="168275" cy="168275"/>
            <a:chOff x="2928" y="2208"/>
            <a:chExt cx="262" cy="262"/>
          </a:xfrm>
        </p:grpSpPr>
        <p:sp>
          <p:nvSpPr>
            <p:cNvPr id="60441" name="Oval 25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223864">
                    <a:gamma/>
                    <a:tint val="28627"/>
                    <a:invGamma/>
                  </a:srgbClr>
                </a:gs>
                <a:gs pos="100000">
                  <a:srgbClr val="223864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42" name="Oval 26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6352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0443" name="Text Box 27"/>
          <p:cNvSpPr txBox="1">
            <a:spLocks noChangeArrowheads="1"/>
          </p:cNvSpPr>
          <p:nvPr/>
        </p:nvSpPr>
        <p:spPr bwMode="gray">
          <a:xfrm>
            <a:off x="1125538" y="5100638"/>
            <a:ext cx="26320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n-US" altLang="zh-CN" sz="1400" b="1">
                <a:ea typeface="宋体" charset="-122"/>
                <a:cs typeface="Arial" charset="0"/>
              </a:rPr>
              <a:t> Description of the contents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n-US" altLang="zh-CN" sz="1400" b="1">
                <a:ea typeface="宋体" charset="-122"/>
                <a:cs typeface="Arial" charset="0"/>
              </a:rPr>
              <a:t> Description of the contents</a:t>
            </a:r>
          </a:p>
        </p:txBody>
      </p:sp>
      <p:sp>
        <p:nvSpPr>
          <p:cNvPr id="60444" name="AutoShape 28"/>
          <p:cNvSpPr>
            <a:spLocks noChangeArrowheads="1"/>
          </p:cNvSpPr>
          <p:nvPr/>
        </p:nvSpPr>
        <p:spPr bwMode="gray">
          <a:xfrm>
            <a:off x="1049338" y="3336925"/>
            <a:ext cx="2698750" cy="428625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7150" algn="ctr">
                <a:solidFill>
                  <a:srgbClr val="C68AD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45" name="AutoShape 29"/>
          <p:cNvSpPr>
            <a:spLocks noChangeArrowheads="1"/>
          </p:cNvSpPr>
          <p:nvPr/>
        </p:nvSpPr>
        <p:spPr bwMode="gray">
          <a:xfrm>
            <a:off x="1049338" y="3921125"/>
            <a:ext cx="2698750" cy="428625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7150" algn="ctr">
                <a:solidFill>
                  <a:srgbClr val="C68AD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46" name="AutoShape 30"/>
          <p:cNvSpPr>
            <a:spLocks noChangeArrowheads="1"/>
          </p:cNvSpPr>
          <p:nvPr/>
        </p:nvSpPr>
        <p:spPr bwMode="gray">
          <a:xfrm>
            <a:off x="1049338" y="4481513"/>
            <a:ext cx="2698750" cy="428625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7150" algn="ctr">
                <a:solidFill>
                  <a:srgbClr val="C68AD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47" name="Rectangle 31"/>
          <p:cNvSpPr>
            <a:spLocks noChangeArrowheads="1"/>
          </p:cNvSpPr>
          <p:nvPr/>
        </p:nvSpPr>
        <p:spPr bwMode="gray">
          <a:xfrm>
            <a:off x="1081088" y="3409950"/>
            <a:ext cx="2635250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5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CN" sz="1400" b="1">
                <a:ea typeface="宋体" charset="-122"/>
                <a:cs typeface="Arial" charset="0"/>
              </a:rPr>
              <a:t> Description of the business</a:t>
            </a:r>
          </a:p>
        </p:txBody>
      </p:sp>
      <p:sp>
        <p:nvSpPr>
          <p:cNvPr id="60448" name="Rectangle 32"/>
          <p:cNvSpPr>
            <a:spLocks noChangeArrowheads="1"/>
          </p:cNvSpPr>
          <p:nvPr/>
        </p:nvSpPr>
        <p:spPr bwMode="gray">
          <a:xfrm>
            <a:off x="1081088" y="3994150"/>
            <a:ext cx="2635250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5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CN" sz="1400" b="1">
                <a:ea typeface="宋体" charset="-122"/>
                <a:cs typeface="Arial" charset="0"/>
              </a:rPr>
              <a:t> Description of the business</a:t>
            </a:r>
          </a:p>
        </p:txBody>
      </p:sp>
      <p:sp>
        <p:nvSpPr>
          <p:cNvPr id="60449" name="Rectangle 33"/>
          <p:cNvSpPr>
            <a:spLocks noChangeArrowheads="1"/>
          </p:cNvSpPr>
          <p:nvPr/>
        </p:nvSpPr>
        <p:spPr bwMode="gray">
          <a:xfrm>
            <a:off x="1081088" y="4552950"/>
            <a:ext cx="2635250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5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CN" sz="1400" b="1">
                <a:ea typeface="宋体" charset="-122"/>
                <a:cs typeface="Arial" charset="0"/>
              </a:rPr>
              <a:t> Description of the business</a:t>
            </a:r>
          </a:p>
        </p:txBody>
      </p:sp>
      <p:sp>
        <p:nvSpPr>
          <p:cNvPr id="60450" name="AutoShape 34"/>
          <p:cNvSpPr>
            <a:spLocks noChangeArrowheads="1"/>
          </p:cNvSpPr>
          <p:nvPr/>
        </p:nvSpPr>
        <p:spPr bwMode="blackGray">
          <a:xfrm rot="10793605" flipV="1">
            <a:off x="3873500" y="4260850"/>
            <a:ext cx="1296988" cy="755650"/>
          </a:xfrm>
          <a:prstGeom prst="rightArrow">
            <a:avLst>
              <a:gd name="adj1" fmla="val 46509"/>
              <a:gd name="adj2" fmla="val 37713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51" name="Text Box 9"/>
          <p:cNvSpPr txBox="1">
            <a:spLocks noChangeArrowheads="1"/>
          </p:cNvSpPr>
          <p:nvPr/>
        </p:nvSpPr>
        <p:spPr bwMode="gray">
          <a:xfrm>
            <a:off x="914400" y="1797050"/>
            <a:ext cx="5867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/>
            <a:r>
              <a:rPr lang="en-US" altLang="zh-CN">
                <a:ea typeface="宋体" charset="-122"/>
                <a:cs typeface="Arial" charset="0"/>
              </a:rPr>
              <a:t>ThemeGallery is a Design Digital Content &amp; Contents mall developed by Guild Design Inc.</a:t>
            </a:r>
          </a:p>
        </p:txBody>
      </p:sp>
      <p:sp>
        <p:nvSpPr>
          <p:cNvPr id="60452" name="Rectangle 36"/>
          <p:cNvSpPr>
            <a:spLocks noChangeArrowheads="1"/>
          </p:cNvSpPr>
          <p:nvPr/>
        </p:nvSpPr>
        <p:spPr bwMode="auto">
          <a:xfrm>
            <a:off x="896938" y="5988050"/>
            <a:ext cx="281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 b="1">
                <a:ea typeface="宋体" charset="-122"/>
                <a:cs typeface="Arial" charset="0"/>
              </a:rPr>
              <a:t>Description of the contents</a:t>
            </a:r>
          </a:p>
        </p:txBody>
      </p:sp>
      <p:sp>
        <p:nvSpPr>
          <p:cNvPr id="60453" name="Rectangle 37"/>
          <p:cNvSpPr>
            <a:spLocks noChangeArrowheads="1"/>
          </p:cNvSpPr>
          <p:nvPr/>
        </p:nvSpPr>
        <p:spPr bwMode="auto">
          <a:xfrm>
            <a:off x="5337175" y="5988050"/>
            <a:ext cx="281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 b="1">
                <a:ea typeface="宋体" charset="-122"/>
                <a:cs typeface="Arial" charset="0"/>
              </a:rPr>
              <a:t>Description of the contents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Click to edit title style</a:t>
            </a:r>
          </a:p>
        </p:txBody>
      </p:sp>
      <p:sp>
        <p:nvSpPr>
          <p:cNvPr id="62467" name="AutoShape 3"/>
          <p:cNvSpPr>
            <a:spLocks noChangeArrowheads="1"/>
          </p:cNvSpPr>
          <p:nvPr/>
        </p:nvSpPr>
        <p:spPr bwMode="gray">
          <a:xfrm>
            <a:off x="914400" y="5362575"/>
            <a:ext cx="3352800" cy="1190625"/>
          </a:xfrm>
          <a:prstGeom prst="roundRect">
            <a:avLst>
              <a:gd name="adj" fmla="val 9481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50000">
                      <a:srgbClr val="EAEAEA"/>
                    </a:gs>
                    <a:gs pos="100000">
                      <a:schemeClr val="bg1"/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2468" name="Group 4"/>
          <p:cNvGrpSpPr>
            <a:grpSpLocks/>
          </p:cNvGrpSpPr>
          <p:nvPr/>
        </p:nvGrpSpPr>
        <p:grpSpPr bwMode="auto">
          <a:xfrm>
            <a:off x="1143000" y="5162550"/>
            <a:ext cx="2886075" cy="444500"/>
            <a:chOff x="624" y="672"/>
            <a:chExt cx="1773" cy="240"/>
          </a:xfrm>
        </p:grpSpPr>
        <p:sp>
          <p:nvSpPr>
            <p:cNvPr id="62469" name="AutoShape 5"/>
            <p:cNvSpPr>
              <a:spLocks noChangeArrowheads="1"/>
            </p:cNvSpPr>
            <p:nvPr/>
          </p:nvSpPr>
          <p:spPr bwMode="gray">
            <a:xfrm>
              <a:off x="624" y="672"/>
              <a:ext cx="1773" cy="240"/>
            </a:xfrm>
            <a:prstGeom prst="roundRect">
              <a:avLst>
                <a:gd name="adj" fmla="val 27917"/>
              </a:avLst>
            </a:prstGeom>
            <a:solidFill>
              <a:srgbClr val="7BB11B"/>
            </a:solidFill>
            <a:ln>
              <a:noFill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70" name="AutoShape 6"/>
            <p:cNvSpPr>
              <a:spLocks noChangeArrowheads="1"/>
            </p:cNvSpPr>
            <p:nvPr/>
          </p:nvSpPr>
          <p:spPr bwMode="gray">
            <a:xfrm>
              <a:off x="636" y="674"/>
              <a:ext cx="1748" cy="10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BB11B">
                    <a:gamma/>
                    <a:tint val="0"/>
                    <a:invGamma/>
                    <a:alpha val="30000"/>
                  </a:srgbClr>
                </a:gs>
                <a:gs pos="100000">
                  <a:srgbClr val="7BB11B">
                    <a:alpha val="3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2471" name="AutoShape 7"/>
          <p:cNvSpPr>
            <a:spLocks noChangeArrowheads="1"/>
          </p:cNvSpPr>
          <p:nvPr/>
        </p:nvSpPr>
        <p:spPr bwMode="gray">
          <a:xfrm>
            <a:off x="4572000" y="5362575"/>
            <a:ext cx="3352800" cy="1190625"/>
          </a:xfrm>
          <a:prstGeom prst="roundRect">
            <a:avLst>
              <a:gd name="adj" fmla="val 9481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50000">
                      <a:srgbClr val="EAEAEA"/>
                    </a:gs>
                    <a:gs pos="100000">
                      <a:schemeClr val="bg1"/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2472" name="Group 8"/>
          <p:cNvGrpSpPr>
            <a:grpSpLocks/>
          </p:cNvGrpSpPr>
          <p:nvPr/>
        </p:nvGrpSpPr>
        <p:grpSpPr bwMode="auto">
          <a:xfrm>
            <a:off x="4800600" y="5162550"/>
            <a:ext cx="2886075" cy="444500"/>
            <a:chOff x="624" y="672"/>
            <a:chExt cx="1773" cy="240"/>
          </a:xfrm>
        </p:grpSpPr>
        <p:sp>
          <p:nvSpPr>
            <p:cNvPr id="62473" name="AutoShape 9"/>
            <p:cNvSpPr>
              <a:spLocks noChangeArrowheads="1"/>
            </p:cNvSpPr>
            <p:nvPr/>
          </p:nvSpPr>
          <p:spPr bwMode="gray">
            <a:xfrm>
              <a:off x="624" y="672"/>
              <a:ext cx="1773" cy="240"/>
            </a:xfrm>
            <a:prstGeom prst="roundRect">
              <a:avLst>
                <a:gd name="adj" fmla="val 27917"/>
              </a:avLst>
            </a:prstGeom>
            <a:solidFill>
              <a:srgbClr val="FF7C80"/>
            </a:solidFill>
            <a:ln>
              <a:noFill/>
            </a:ln>
            <a:effectLst>
              <a:outerShdw dist="25400" dir="5400000" algn="ctr" rotWithShape="0">
                <a:srgbClr val="1C1C1C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74" name="AutoShape 10"/>
            <p:cNvSpPr>
              <a:spLocks noChangeArrowheads="1"/>
            </p:cNvSpPr>
            <p:nvPr/>
          </p:nvSpPr>
          <p:spPr bwMode="gray">
            <a:xfrm>
              <a:off x="636" y="674"/>
              <a:ext cx="1748" cy="10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F7C80">
                    <a:gamma/>
                    <a:tint val="0"/>
                    <a:invGamma/>
                    <a:alpha val="30000"/>
                  </a:srgbClr>
                </a:gs>
                <a:gs pos="100000">
                  <a:srgbClr val="FF7C80">
                    <a:alpha val="3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2475" name="Group 11"/>
          <p:cNvGrpSpPr>
            <a:grpSpLocks/>
          </p:cNvGrpSpPr>
          <p:nvPr/>
        </p:nvGrpSpPr>
        <p:grpSpPr bwMode="auto">
          <a:xfrm>
            <a:off x="633413" y="4552950"/>
            <a:ext cx="7824787" cy="552450"/>
            <a:chOff x="399" y="2820"/>
            <a:chExt cx="4929" cy="348"/>
          </a:xfrm>
        </p:grpSpPr>
        <p:sp>
          <p:nvSpPr>
            <p:cNvPr id="62476" name="AutoShape 12"/>
            <p:cNvSpPr>
              <a:spLocks noChangeArrowheads="1"/>
            </p:cNvSpPr>
            <p:nvPr/>
          </p:nvSpPr>
          <p:spPr bwMode="gray">
            <a:xfrm>
              <a:off x="399" y="2905"/>
              <a:ext cx="218" cy="175"/>
            </a:xfrm>
            <a:prstGeom prst="roundRect">
              <a:avLst>
                <a:gd name="adj" fmla="val 29069"/>
              </a:avLst>
            </a:prstGeom>
            <a:solidFill>
              <a:srgbClr val="EAEAEA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77" name="AutoShape 13"/>
            <p:cNvSpPr>
              <a:spLocks noChangeArrowheads="1"/>
            </p:cNvSpPr>
            <p:nvPr/>
          </p:nvSpPr>
          <p:spPr bwMode="gray">
            <a:xfrm>
              <a:off x="480" y="2820"/>
              <a:ext cx="4848" cy="348"/>
            </a:xfrm>
            <a:prstGeom prst="rightArrow">
              <a:avLst>
                <a:gd name="adj1" fmla="val 50000"/>
                <a:gd name="adj2" fmla="val 63206"/>
              </a:avLst>
            </a:prstGeom>
            <a:solidFill>
              <a:srgbClr val="EAEAEA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2478" name="Text Box 14"/>
          <p:cNvSpPr txBox="1">
            <a:spLocks noChangeArrowheads="1"/>
          </p:cNvSpPr>
          <p:nvPr/>
        </p:nvSpPr>
        <p:spPr bwMode="gray">
          <a:xfrm>
            <a:off x="1600200" y="4648200"/>
            <a:ext cx="6699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333333"/>
                </a:solidFill>
                <a:ea typeface="宋体" charset="-122"/>
              </a:rPr>
              <a:t>2000</a:t>
            </a:r>
          </a:p>
        </p:txBody>
      </p:sp>
      <p:sp>
        <p:nvSpPr>
          <p:cNvPr id="62479" name="Text Box 15"/>
          <p:cNvSpPr txBox="1">
            <a:spLocks noChangeArrowheads="1"/>
          </p:cNvSpPr>
          <p:nvPr/>
        </p:nvSpPr>
        <p:spPr bwMode="gray">
          <a:xfrm>
            <a:off x="4144963" y="4648200"/>
            <a:ext cx="6699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333333"/>
                </a:solidFill>
                <a:ea typeface="宋体" charset="-122"/>
              </a:rPr>
              <a:t>2004</a:t>
            </a:r>
          </a:p>
        </p:txBody>
      </p:sp>
      <p:sp>
        <p:nvSpPr>
          <p:cNvPr id="62480" name="Text Box 16"/>
          <p:cNvSpPr txBox="1">
            <a:spLocks noChangeArrowheads="1"/>
          </p:cNvSpPr>
          <p:nvPr/>
        </p:nvSpPr>
        <p:spPr bwMode="gray">
          <a:xfrm>
            <a:off x="6510338" y="4648200"/>
            <a:ext cx="6699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333333"/>
                </a:solidFill>
                <a:ea typeface="宋体" charset="-122"/>
              </a:rPr>
              <a:t>2008</a:t>
            </a:r>
          </a:p>
        </p:txBody>
      </p:sp>
      <p:sp>
        <p:nvSpPr>
          <p:cNvPr id="62481" name="Line 17"/>
          <p:cNvSpPr>
            <a:spLocks noChangeShapeType="1"/>
          </p:cNvSpPr>
          <p:nvPr/>
        </p:nvSpPr>
        <p:spPr bwMode="black">
          <a:xfrm flipV="1">
            <a:off x="914400" y="2743200"/>
            <a:ext cx="0" cy="19050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82" name="Line 18"/>
          <p:cNvSpPr>
            <a:spLocks noChangeShapeType="1"/>
          </p:cNvSpPr>
          <p:nvPr/>
        </p:nvSpPr>
        <p:spPr bwMode="black">
          <a:xfrm flipV="1">
            <a:off x="3270250" y="2406650"/>
            <a:ext cx="0" cy="224155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83" name="Line 19"/>
          <p:cNvSpPr>
            <a:spLocks noChangeShapeType="1"/>
          </p:cNvSpPr>
          <p:nvPr/>
        </p:nvSpPr>
        <p:spPr bwMode="black">
          <a:xfrm flipV="1">
            <a:off x="5610225" y="1949450"/>
            <a:ext cx="0" cy="269875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84" name="Line 20"/>
          <p:cNvSpPr>
            <a:spLocks noChangeShapeType="1"/>
          </p:cNvSpPr>
          <p:nvPr/>
        </p:nvSpPr>
        <p:spPr bwMode="black">
          <a:xfrm flipV="1">
            <a:off x="7974013" y="1568450"/>
            <a:ext cx="0" cy="307975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85" name="AutoShape 21"/>
          <p:cNvSpPr>
            <a:spLocks noChangeArrowheads="1"/>
          </p:cNvSpPr>
          <p:nvPr/>
        </p:nvSpPr>
        <p:spPr bwMode="gray">
          <a:xfrm>
            <a:off x="914400" y="4191000"/>
            <a:ext cx="2347913" cy="457200"/>
          </a:xfrm>
          <a:prstGeom prst="bevel">
            <a:avLst>
              <a:gd name="adj" fmla="val 5903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7255"/>
                  <a:invGamma/>
                </a:scheme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6699FF">
                    <a:alpha val="7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86" name="AutoShape 22"/>
          <p:cNvSpPr>
            <a:spLocks noChangeArrowheads="1"/>
          </p:cNvSpPr>
          <p:nvPr/>
        </p:nvSpPr>
        <p:spPr bwMode="gray">
          <a:xfrm>
            <a:off x="3271838" y="3657600"/>
            <a:ext cx="2347912" cy="990600"/>
          </a:xfrm>
          <a:prstGeom prst="bevel">
            <a:avLst>
              <a:gd name="adj" fmla="val 304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54118"/>
                  <a:invGamma/>
                </a:scheme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6699FF">
                    <a:alpha val="7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87" name="AutoShape 23"/>
          <p:cNvSpPr>
            <a:spLocks noChangeArrowheads="1"/>
          </p:cNvSpPr>
          <p:nvPr/>
        </p:nvSpPr>
        <p:spPr bwMode="gray">
          <a:xfrm>
            <a:off x="5619750" y="3048000"/>
            <a:ext cx="2347913" cy="1600200"/>
          </a:xfrm>
          <a:prstGeom prst="bevel">
            <a:avLst>
              <a:gd name="adj" fmla="val 2481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63529"/>
                  <a:invGamma/>
                </a:scheme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6699FF">
                    <a:alpha val="7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88" name="Rectangle 24"/>
          <p:cNvSpPr>
            <a:spLocks noChangeArrowheads="1"/>
          </p:cNvSpPr>
          <p:nvPr/>
        </p:nvSpPr>
        <p:spPr bwMode="black">
          <a:xfrm>
            <a:off x="914400" y="3019425"/>
            <a:ext cx="228600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400">
                <a:ea typeface="宋体" charset="-122"/>
              </a:rPr>
              <a:t>“ThemeGallery is a Design Digital Content &amp; Contents mall developed by Guild Design Inc.”</a:t>
            </a:r>
          </a:p>
        </p:txBody>
      </p:sp>
      <p:sp>
        <p:nvSpPr>
          <p:cNvPr id="62489" name="Rectangle 25"/>
          <p:cNvSpPr>
            <a:spLocks noChangeArrowheads="1"/>
          </p:cNvSpPr>
          <p:nvPr/>
        </p:nvSpPr>
        <p:spPr bwMode="black">
          <a:xfrm>
            <a:off x="3298825" y="2514600"/>
            <a:ext cx="228600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400">
                <a:ea typeface="宋体" charset="-122"/>
              </a:rPr>
              <a:t>“ThemeGallery is a Design Digital Content &amp; Contents mall developed by Guild Design Inc.”</a:t>
            </a:r>
          </a:p>
        </p:txBody>
      </p:sp>
      <p:sp>
        <p:nvSpPr>
          <p:cNvPr id="62490" name="Rectangle 26"/>
          <p:cNvSpPr>
            <a:spLocks noChangeArrowheads="1"/>
          </p:cNvSpPr>
          <p:nvPr/>
        </p:nvSpPr>
        <p:spPr bwMode="black">
          <a:xfrm>
            <a:off x="5646738" y="1905000"/>
            <a:ext cx="228600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400">
                <a:ea typeface="宋体" charset="-122"/>
              </a:rPr>
              <a:t>“ThemeGallery is a Design Digital Content &amp; Contents mall developed by Guild Design Inc.”</a:t>
            </a:r>
          </a:p>
        </p:txBody>
      </p:sp>
      <p:sp>
        <p:nvSpPr>
          <p:cNvPr id="62491" name="Text Box 27"/>
          <p:cNvSpPr txBox="1">
            <a:spLocks noChangeArrowheads="1"/>
          </p:cNvSpPr>
          <p:nvPr/>
        </p:nvSpPr>
        <p:spPr bwMode="black">
          <a:xfrm>
            <a:off x="1143000" y="4194175"/>
            <a:ext cx="1828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000000">
                      <a:alpha val="3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-122"/>
              </a:rPr>
              <a:t>Text in here</a:t>
            </a:r>
          </a:p>
        </p:txBody>
      </p:sp>
      <p:sp>
        <p:nvSpPr>
          <p:cNvPr id="62492" name="Rectangle 28"/>
          <p:cNvSpPr>
            <a:spLocks noChangeArrowheads="1"/>
          </p:cNvSpPr>
          <p:nvPr/>
        </p:nvSpPr>
        <p:spPr bwMode="black">
          <a:xfrm>
            <a:off x="1165225" y="5208588"/>
            <a:ext cx="281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ea typeface="宋体" charset="-122"/>
              </a:rPr>
              <a:t>Description of the contents</a:t>
            </a:r>
          </a:p>
        </p:txBody>
      </p:sp>
      <p:sp>
        <p:nvSpPr>
          <p:cNvPr id="62493" name="Rectangle 29"/>
          <p:cNvSpPr>
            <a:spLocks noChangeArrowheads="1"/>
          </p:cNvSpPr>
          <p:nvPr/>
        </p:nvSpPr>
        <p:spPr bwMode="black">
          <a:xfrm>
            <a:off x="4822825" y="5208588"/>
            <a:ext cx="281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ea typeface="宋体" charset="-122"/>
              </a:rPr>
              <a:t>Description of the contents</a:t>
            </a:r>
          </a:p>
        </p:txBody>
      </p:sp>
      <p:sp>
        <p:nvSpPr>
          <p:cNvPr id="62494" name="Rectangle 30"/>
          <p:cNvSpPr>
            <a:spLocks noChangeArrowheads="1"/>
          </p:cNvSpPr>
          <p:nvPr/>
        </p:nvSpPr>
        <p:spPr bwMode="black">
          <a:xfrm>
            <a:off x="1020763" y="5684838"/>
            <a:ext cx="31242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400" b="1">
                <a:ea typeface="宋体" charset="-122"/>
              </a:rPr>
              <a:t>ThemeGallery is a Design Digital Content &amp; Contents mall developed by Guild Design Inc.</a:t>
            </a:r>
          </a:p>
        </p:txBody>
      </p:sp>
      <p:sp>
        <p:nvSpPr>
          <p:cNvPr id="62495" name="Rectangle 31"/>
          <p:cNvSpPr>
            <a:spLocks noChangeArrowheads="1"/>
          </p:cNvSpPr>
          <p:nvPr/>
        </p:nvSpPr>
        <p:spPr bwMode="black">
          <a:xfrm>
            <a:off x="4668838" y="5684838"/>
            <a:ext cx="31242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400" b="1">
                <a:ea typeface="宋体" charset="-122"/>
              </a:rPr>
              <a:t>ThemeGallery is a Design Digital Content &amp; Contents mall developed by Guild Design Inc.</a:t>
            </a:r>
          </a:p>
        </p:txBody>
      </p:sp>
      <p:sp>
        <p:nvSpPr>
          <p:cNvPr id="62496" name="Text Box 32"/>
          <p:cNvSpPr txBox="1">
            <a:spLocks noChangeArrowheads="1"/>
          </p:cNvSpPr>
          <p:nvPr/>
        </p:nvSpPr>
        <p:spPr bwMode="black">
          <a:xfrm>
            <a:off x="3505200" y="3962400"/>
            <a:ext cx="1828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000000">
                      <a:alpha val="3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-122"/>
              </a:rPr>
              <a:t>Text in here</a:t>
            </a:r>
          </a:p>
        </p:txBody>
      </p:sp>
      <p:sp>
        <p:nvSpPr>
          <p:cNvPr id="62497" name="Text Box 33"/>
          <p:cNvSpPr txBox="1">
            <a:spLocks noChangeArrowheads="1"/>
          </p:cNvSpPr>
          <p:nvPr/>
        </p:nvSpPr>
        <p:spPr bwMode="black">
          <a:xfrm>
            <a:off x="5834063" y="3694113"/>
            <a:ext cx="1828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000000">
                      <a:alpha val="3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-122"/>
              </a:rPr>
              <a:t>Text in here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Click to edit title style</a:t>
            </a:r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gray">
          <a:xfrm>
            <a:off x="1814513" y="5938838"/>
            <a:ext cx="6607175" cy="368300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  <a:scene3d>
            <a:camera prst="legacyPerspectiveTop"/>
            <a:lightRig rig="legacyNormal3" dir="r"/>
          </a:scene3d>
          <a:sp3d extrusionH="1801800" prstMaterial="legacyMetal">
            <a:bevelT w="13500" h="13500" prst="angle"/>
            <a:bevelB w="13500" h="13500" prst="angle"/>
            <a:extrusionClr>
              <a:srgbClr val="808080"/>
            </a:extrusionClr>
          </a:sp3d>
          <a:extLst>
            <a:ext uri="{91240B29-F687-4F45-9708-019B960494DF}">
              <a14:hiddenLine xmlns:a14="http://schemas.microsoft.com/office/drawing/2010/main" w="9525" algn="ctr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63492" name="Freeform 4"/>
          <p:cNvSpPr>
            <a:spLocks/>
          </p:cNvSpPr>
          <p:nvPr/>
        </p:nvSpPr>
        <p:spPr bwMode="ltGray">
          <a:xfrm>
            <a:off x="2514600" y="2833688"/>
            <a:ext cx="5240338" cy="3011487"/>
          </a:xfrm>
          <a:custGeom>
            <a:avLst/>
            <a:gdLst>
              <a:gd name="T0" fmla="*/ 348 w 3569"/>
              <a:gd name="T1" fmla="*/ 1788 h 2083"/>
              <a:gd name="T2" fmla="*/ 877 w 3569"/>
              <a:gd name="T3" fmla="*/ 1701 h 2083"/>
              <a:gd name="T4" fmla="*/ 1306 w 3569"/>
              <a:gd name="T5" fmla="*/ 1172 h 2083"/>
              <a:gd name="T6" fmla="*/ 1708 w 3569"/>
              <a:gd name="T7" fmla="*/ 683 h 2083"/>
              <a:gd name="T8" fmla="*/ 2157 w 3569"/>
              <a:gd name="T9" fmla="*/ 1433 h 2083"/>
              <a:gd name="T10" fmla="*/ 2585 w 3569"/>
              <a:gd name="T11" fmla="*/ 1193 h 2083"/>
              <a:gd name="T12" fmla="*/ 3081 w 3569"/>
              <a:gd name="T13" fmla="*/ 47 h 2083"/>
              <a:gd name="T14" fmla="*/ 3547 w 3569"/>
              <a:gd name="T15" fmla="*/ 467 h 2083"/>
              <a:gd name="T16" fmla="*/ 3569 w 3569"/>
              <a:gd name="T17" fmla="*/ 2083 h 2083"/>
              <a:gd name="T18" fmla="*/ 0 w 3569"/>
              <a:gd name="T19" fmla="*/ 2077 h 2083"/>
              <a:gd name="T20" fmla="*/ 348 w 3569"/>
              <a:gd name="T21" fmla="*/ 1788 h 2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69" h="2083">
                <a:moveTo>
                  <a:pt x="348" y="1788"/>
                </a:moveTo>
                <a:cubicBezTo>
                  <a:pt x="670" y="1748"/>
                  <a:pt x="706" y="1812"/>
                  <a:pt x="877" y="1701"/>
                </a:cubicBezTo>
                <a:cubicBezTo>
                  <a:pt x="1048" y="1590"/>
                  <a:pt x="1168" y="1382"/>
                  <a:pt x="1306" y="1172"/>
                </a:cubicBezTo>
                <a:cubicBezTo>
                  <a:pt x="1444" y="962"/>
                  <a:pt x="1580" y="716"/>
                  <a:pt x="1708" y="683"/>
                </a:cubicBezTo>
                <a:cubicBezTo>
                  <a:pt x="1836" y="650"/>
                  <a:pt x="2023" y="1419"/>
                  <a:pt x="2157" y="1433"/>
                </a:cubicBezTo>
                <a:cubicBezTo>
                  <a:pt x="2291" y="1447"/>
                  <a:pt x="2426" y="1427"/>
                  <a:pt x="2585" y="1193"/>
                </a:cubicBezTo>
                <a:cubicBezTo>
                  <a:pt x="2739" y="962"/>
                  <a:pt x="2934" y="94"/>
                  <a:pt x="3081" y="47"/>
                </a:cubicBezTo>
                <a:cubicBezTo>
                  <a:pt x="3228" y="0"/>
                  <a:pt x="3369" y="154"/>
                  <a:pt x="3547" y="467"/>
                </a:cubicBezTo>
                <a:cubicBezTo>
                  <a:pt x="3558" y="1275"/>
                  <a:pt x="3569" y="2083"/>
                  <a:pt x="3569" y="2083"/>
                </a:cubicBezTo>
                <a:lnTo>
                  <a:pt x="0" y="2077"/>
                </a:lnTo>
                <a:lnTo>
                  <a:pt x="348" y="1788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tint val="9412"/>
                  <a:invGamma/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5400000" scaled="1"/>
          </a:gradFill>
          <a:ln>
            <a:noFill/>
          </a:ln>
          <a:effectLst/>
          <a:scene3d>
            <a:camera prst="legacyPerspectiveTop"/>
            <a:lightRig rig="legacyHarsh2" dir="t"/>
          </a:scene3d>
          <a:sp3d extrusionH="227000" prstMaterial="legacyMatte">
            <a:bevelT w="13500" h="13500" prst="angle"/>
            <a:bevelB w="13500" h="13500" prst="angle"/>
            <a:extrusionClr>
              <a:schemeClr val="accent1"/>
            </a:extrusionClr>
          </a:sp3d>
          <a:extLst>
            <a:ext uri="{91240B29-F687-4F45-9708-019B960494DF}">
              <a14:hiddenLine xmlns:a14="http://schemas.microsoft.com/office/drawing/2010/main" w="9525" cap="flat" cmpd="sng">
                <a:noFill/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63493" name="Text Box 5"/>
          <p:cNvSpPr txBox="1">
            <a:spLocks noChangeArrowheads="1"/>
          </p:cNvSpPr>
          <p:nvPr/>
        </p:nvSpPr>
        <p:spPr bwMode="gray">
          <a:xfrm>
            <a:off x="2628900" y="5959475"/>
            <a:ext cx="5508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folHlink">
                        <a:alpha val="60001"/>
                      </a:schemeClr>
                    </a:gs>
                    <a:gs pos="100000">
                      <a:schemeClr val="folHlink">
                        <a:gamma/>
                        <a:tint val="9020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8F8F8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-122"/>
              </a:rPr>
              <a:t>00       01       02      03       04       05       06        07 </a:t>
            </a:r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gray">
          <a:xfrm>
            <a:off x="2792413" y="5029200"/>
            <a:ext cx="539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folHlink">
                        <a:alpha val="60001"/>
                      </a:schemeClr>
                    </a:gs>
                    <a:gs pos="100000">
                      <a:schemeClr val="folHlink">
                        <a:gamma/>
                        <a:tint val="9020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ea typeface="宋体" charset="-122"/>
              </a:rPr>
              <a:t>50%</a:t>
            </a:r>
          </a:p>
        </p:txBody>
      </p:sp>
      <p:sp>
        <p:nvSpPr>
          <p:cNvPr id="63495" name="Rectangle 7"/>
          <p:cNvSpPr>
            <a:spLocks noChangeArrowheads="1"/>
          </p:cNvSpPr>
          <p:nvPr/>
        </p:nvSpPr>
        <p:spPr bwMode="gray">
          <a:xfrm>
            <a:off x="3463925" y="4911725"/>
            <a:ext cx="539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folHlink">
                        <a:alpha val="60001"/>
                      </a:schemeClr>
                    </a:gs>
                    <a:gs pos="100000">
                      <a:schemeClr val="folHlink">
                        <a:gamma/>
                        <a:tint val="9020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ea typeface="宋体" charset="-122"/>
              </a:rPr>
              <a:t>70%</a:t>
            </a:r>
          </a:p>
        </p:txBody>
      </p:sp>
      <p:sp>
        <p:nvSpPr>
          <p:cNvPr id="63496" name="Rectangle 8"/>
          <p:cNvSpPr>
            <a:spLocks noChangeArrowheads="1"/>
          </p:cNvSpPr>
          <p:nvPr/>
        </p:nvSpPr>
        <p:spPr bwMode="gray">
          <a:xfrm>
            <a:off x="3925888" y="4167188"/>
            <a:ext cx="638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folHlink">
                        <a:alpha val="60001"/>
                      </a:schemeClr>
                    </a:gs>
                    <a:gs pos="100000">
                      <a:schemeClr val="folHlink">
                        <a:gamma/>
                        <a:tint val="9020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ea typeface="宋体" charset="-122"/>
              </a:rPr>
              <a:t>160%</a:t>
            </a:r>
          </a:p>
        </p:txBody>
      </p:sp>
      <p:sp>
        <p:nvSpPr>
          <p:cNvPr id="63497" name="Rectangle 9"/>
          <p:cNvSpPr>
            <a:spLocks noChangeArrowheads="1"/>
          </p:cNvSpPr>
          <p:nvPr/>
        </p:nvSpPr>
        <p:spPr bwMode="gray">
          <a:xfrm>
            <a:off x="4694238" y="3457575"/>
            <a:ext cx="638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folHlink">
                        <a:alpha val="60001"/>
                      </a:schemeClr>
                    </a:gs>
                    <a:gs pos="100000">
                      <a:schemeClr val="folHlink">
                        <a:gamma/>
                        <a:tint val="9020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ea typeface="宋体" charset="-122"/>
              </a:rPr>
              <a:t>230%</a:t>
            </a:r>
          </a:p>
        </p:txBody>
      </p:sp>
      <p:sp>
        <p:nvSpPr>
          <p:cNvPr id="63498" name="Rectangle 10"/>
          <p:cNvSpPr>
            <a:spLocks noChangeArrowheads="1"/>
          </p:cNvSpPr>
          <p:nvPr/>
        </p:nvSpPr>
        <p:spPr bwMode="gray">
          <a:xfrm>
            <a:off x="5324475" y="4978400"/>
            <a:ext cx="638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folHlink">
                        <a:alpha val="60001"/>
                      </a:schemeClr>
                    </a:gs>
                    <a:gs pos="100000">
                      <a:schemeClr val="folHlink">
                        <a:gamma/>
                        <a:tint val="9020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111111"/>
                </a:solidFill>
                <a:ea typeface="宋体" charset="-122"/>
              </a:rPr>
              <a:t>100%</a:t>
            </a:r>
          </a:p>
        </p:txBody>
      </p:sp>
      <p:sp>
        <p:nvSpPr>
          <p:cNvPr id="63499" name="Rectangle 11"/>
          <p:cNvSpPr>
            <a:spLocks noChangeArrowheads="1"/>
          </p:cNvSpPr>
          <p:nvPr/>
        </p:nvSpPr>
        <p:spPr bwMode="gray">
          <a:xfrm>
            <a:off x="5807075" y="4079875"/>
            <a:ext cx="638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folHlink">
                        <a:alpha val="60001"/>
                      </a:schemeClr>
                    </a:gs>
                    <a:gs pos="100000">
                      <a:schemeClr val="folHlink">
                        <a:gamma/>
                        <a:tint val="9020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ea typeface="宋体" charset="-122"/>
              </a:rPr>
              <a:t>150%</a:t>
            </a:r>
          </a:p>
        </p:txBody>
      </p:sp>
      <p:sp>
        <p:nvSpPr>
          <p:cNvPr id="63500" name="Rectangle 12"/>
          <p:cNvSpPr>
            <a:spLocks noChangeArrowheads="1"/>
          </p:cNvSpPr>
          <p:nvPr/>
        </p:nvSpPr>
        <p:spPr bwMode="black">
          <a:xfrm>
            <a:off x="6550025" y="2413000"/>
            <a:ext cx="96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folHlink">
                        <a:alpha val="60001"/>
                      </a:schemeClr>
                    </a:gs>
                    <a:gs pos="100000">
                      <a:schemeClr val="folHlink">
                        <a:gamma/>
                        <a:tint val="9020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400" b="1">
                <a:solidFill>
                  <a:srgbClr val="FF6600"/>
                </a:solidFill>
                <a:ea typeface="宋体" charset="-122"/>
              </a:rPr>
              <a:t>380%</a:t>
            </a:r>
          </a:p>
        </p:txBody>
      </p:sp>
      <p:sp>
        <p:nvSpPr>
          <p:cNvPr id="63501" name="Rectangle 13"/>
          <p:cNvSpPr>
            <a:spLocks noChangeArrowheads="1"/>
          </p:cNvSpPr>
          <p:nvPr/>
        </p:nvSpPr>
        <p:spPr bwMode="black">
          <a:xfrm>
            <a:off x="7586663" y="3136900"/>
            <a:ext cx="638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folHlink">
                        <a:alpha val="60001"/>
                      </a:schemeClr>
                    </a:gs>
                    <a:gs pos="100000">
                      <a:schemeClr val="folHlink">
                        <a:gamma/>
                        <a:tint val="9020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ea typeface="宋体" charset="-122"/>
              </a:rPr>
              <a:t>300%</a:t>
            </a:r>
          </a:p>
        </p:txBody>
      </p:sp>
      <p:sp>
        <p:nvSpPr>
          <p:cNvPr id="63502" name="Text Box 14"/>
          <p:cNvSpPr txBox="1">
            <a:spLocks noChangeArrowheads="1"/>
          </p:cNvSpPr>
          <p:nvPr/>
        </p:nvSpPr>
        <p:spPr bwMode="gray">
          <a:xfrm>
            <a:off x="1803400" y="6369050"/>
            <a:ext cx="2095500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200">
                <a:ea typeface="宋体" charset="-122"/>
              </a:rPr>
              <a:t>Text in here  (unit: %)</a:t>
            </a:r>
          </a:p>
        </p:txBody>
      </p:sp>
      <p:sp>
        <p:nvSpPr>
          <p:cNvPr id="63503" name="Text Box 15"/>
          <p:cNvSpPr txBox="1">
            <a:spLocks noChangeArrowheads="1"/>
          </p:cNvSpPr>
          <p:nvPr/>
        </p:nvSpPr>
        <p:spPr bwMode="gray">
          <a:xfrm>
            <a:off x="1871663" y="6021388"/>
            <a:ext cx="693737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200">
                <a:solidFill>
                  <a:srgbClr val="F8F8F8"/>
                </a:solidFill>
                <a:ea typeface="宋体" charset="-122"/>
              </a:rPr>
              <a:t>Year</a:t>
            </a:r>
          </a:p>
        </p:txBody>
      </p:sp>
      <p:sp>
        <p:nvSpPr>
          <p:cNvPr id="63504" name="Text Box 16"/>
          <p:cNvSpPr txBox="1">
            <a:spLocks noChangeArrowheads="1"/>
          </p:cNvSpPr>
          <p:nvPr/>
        </p:nvSpPr>
        <p:spPr bwMode="gray">
          <a:xfrm>
            <a:off x="838200" y="2376488"/>
            <a:ext cx="220980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20650" indent="-12065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600">
                <a:ea typeface="宋体" charset="-122"/>
              </a:rPr>
              <a:t> Click to add Text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600">
                <a:ea typeface="宋体" charset="-122"/>
              </a:rPr>
              <a:t> Click to add Text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600">
                <a:ea typeface="宋体" charset="-122"/>
              </a:rPr>
              <a:t> Click to add Text</a:t>
            </a:r>
          </a:p>
        </p:txBody>
      </p:sp>
      <p:sp>
        <p:nvSpPr>
          <p:cNvPr id="63505" name="Line 17"/>
          <p:cNvSpPr>
            <a:spLocks noChangeShapeType="1"/>
          </p:cNvSpPr>
          <p:nvPr/>
        </p:nvSpPr>
        <p:spPr bwMode="gray">
          <a:xfrm>
            <a:off x="898525" y="2278063"/>
            <a:ext cx="3870325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506" name="Oval 18"/>
          <p:cNvSpPr>
            <a:spLocks noChangeArrowheads="1"/>
          </p:cNvSpPr>
          <p:nvPr/>
        </p:nvSpPr>
        <p:spPr bwMode="gray">
          <a:xfrm>
            <a:off x="2947988" y="5289550"/>
            <a:ext cx="193675" cy="19367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07" name="Oval 19"/>
          <p:cNvSpPr>
            <a:spLocks noChangeArrowheads="1"/>
          </p:cNvSpPr>
          <p:nvPr/>
        </p:nvSpPr>
        <p:spPr bwMode="gray">
          <a:xfrm>
            <a:off x="3606800" y="5213350"/>
            <a:ext cx="193675" cy="19367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08" name="Oval 20"/>
          <p:cNvSpPr>
            <a:spLocks noChangeArrowheads="1"/>
          </p:cNvSpPr>
          <p:nvPr/>
        </p:nvSpPr>
        <p:spPr bwMode="gray">
          <a:xfrm>
            <a:off x="4230688" y="4508500"/>
            <a:ext cx="193675" cy="19367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09" name="Oval 21"/>
          <p:cNvSpPr>
            <a:spLocks noChangeArrowheads="1"/>
          </p:cNvSpPr>
          <p:nvPr/>
        </p:nvSpPr>
        <p:spPr bwMode="gray">
          <a:xfrm>
            <a:off x="4864100" y="3735388"/>
            <a:ext cx="193675" cy="19367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10" name="Oval 22"/>
          <p:cNvSpPr>
            <a:spLocks noChangeArrowheads="1"/>
          </p:cNvSpPr>
          <p:nvPr/>
        </p:nvSpPr>
        <p:spPr bwMode="gray">
          <a:xfrm>
            <a:off x="5545138" y="4792663"/>
            <a:ext cx="193675" cy="19367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11" name="Oval 23"/>
          <p:cNvSpPr>
            <a:spLocks noChangeArrowheads="1"/>
          </p:cNvSpPr>
          <p:nvPr/>
        </p:nvSpPr>
        <p:spPr bwMode="gray">
          <a:xfrm>
            <a:off x="6161088" y="4387850"/>
            <a:ext cx="193675" cy="19367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12" name="Oval 24"/>
          <p:cNvSpPr>
            <a:spLocks noChangeArrowheads="1"/>
          </p:cNvSpPr>
          <p:nvPr/>
        </p:nvSpPr>
        <p:spPr bwMode="gray">
          <a:xfrm>
            <a:off x="6929438" y="2817813"/>
            <a:ext cx="193675" cy="19367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13" name="Oval 25"/>
          <p:cNvSpPr>
            <a:spLocks noChangeArrowheads="1"/>
          </p:cNvSpPr>
          <p:nvPr/>
        </p:nvSpPr>
        <p:spPr bwMode="gray">
          <a:xfrm>
            <a:off x="7621588" y="3403600"/>
            <a:ext cx="193675" cy="19367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14" name="Text Box 26"/>
          <p:cNvSpPr txBox="1">
            <a:spLocks noChangeArrowheads="1"/>
          </p:cNvSpPr>
          <p:nvPr/>
        </p:nvSpPr>
        <p:spPr bwMode="gray">
          <a:xfrm>
            <a:off x="2743200" y="2376488"/>
            <a:ext cx="220980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20650" indent="-12065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600">
                <a:ea typeface="宋体" charset="-122"/>
              </a:rPr>
              <a:t> Click to add Text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600">
                <a:ea typeface="宋体" charset="-122"/>
              </a:rPr>
              <a:t> Click to add Text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600">
                <a:ea typeface="宋体" charset="-122"/>
              </a:rPr>
              <a:t> Click to add Text</a:t>
            </a:r>
          </a:p>
        </p:txBody>
      </p:sp>
      <p:sp>
        <p:nvSpPr>
          <p:cNvPr id="63515" name="Rectangle 27"/>
          <p:cNvSpPr>
            <a:spLocks noChangeArrowheads="1"/>
          </p:cNvSpPr>
          <p:nvPr/>
        </p:nvSpPr>
        <p:spPr bwMode="auto">
          <a:xfrm>
            <a:off x="914400" y="1827213"/>
            <a:ext cx="411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ea typeface="宋体" charset="-122"/>
              </a:rPr>
              <a:t>Description of the contents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AutoShape 2"/>
          <p:cNvSpPr>
            <a:spLocks noChangeArrowheads="1"/>
          </p:cNvSpPr>
          <p:nvPr/>
        </p:nvSpPr>
        <p:spPr bwMode="ltGray">
          <a:xfrm rot="-2707007">
            <a:off x="872332" y="2250281"/>
            <a:ext cx="3449638" cy="3463925"/>
          </a:xfrm>
          <a:custGeom>
            <a:avLst/>
            <a:gdLst>
              <a:gd name="G0" fmla="+- 6950 0 0"/>
              <a:gd name="G1" fmla="+- -8829789 0 0"/>
              <a:gd name="G2" fmla="+- 0 0 -8829789"/>
              <a:gd name="T0" fmla="*/ 0 256 1"/>
              <a:gd name="T1" fmla="*/ 180 256 1"/>
              <a:gd name="G3" fmla="+- -8829789 T0 T1"/>
              <a:gd name="T2" fmla="*/ 0 256 1"/>
              <a:gd name="T3" fmla="*/ 90 256 1"/>
              <a:gd name="G4" fmla="+- -8829789 T2 T3"/>
              <a:gd name="G5" fmla="*/ G4 2 1"/>
              <a:gd name="T4" fmla="*/ 90 256 1"/>
              <a:gd name="T5" fmla="*/ 0 256 1"/>
              <a:gd name="G6" fmla="+- -8829789 T4 T5"/>
              <a:gd name="G7" fmla="*/ G6 2 1"/>
              <a:gd name="G8" fmla="abs -8829789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6950"/>
              <a:gd name="G18" fmla="*/ 6950 1 2"/>
              <a:gd name="G19" fmla="+- G18 5400 0"/>
              <a:gd name="G20" fmla="cos G19 -8829789"/>
              <a:gd name="G21" fmla="sin G19 -8829789"/>
              <a:gd name="G22" fmla="+- G20 10800 0"/>
              <a:gd name="G23" fmla="+- G21 10800 0"/>
              <a:gd name="G24" fmla="+- 10800 0 G20"/>
              <a:gd name="G25" fmla="+- 6950 10800 0"/>
              <a:gd name="G26" fmla="?: G9 G17 G25"/>
              <a:gd name="G27" fmla="?: G9 0 21600"/>
              <a:gd name="G28" fmla="cos 10800 -8829789"/>
              <a:gd name="G29" fmla="sin 10800 -8829789"/>
              <a:gd name="G30" fmla="sin 6950 -8829789"/>
              <a:gd name="G31" fmla="+- G28 10800 0"/>
              <a:gd name="G32" fmla="+- G29 10800 0"/>
              <a:gd name="G33" fmla="+- G30 10800 0"/>
              <a:gd name="G34" fmla="?: G4 0 G31"/>
              <a:gd name="G35" fmla="?: -8829789 G34 0"/>
              <a:gd name="G36" fmla="?: G6 G35 G31"/>
              <a:gd name="G37" fmla="+- 21600 0 G36"/>
              <a:gd name="G38" fmla="?: G4 0 G33"/>
              <a:gd name="G39" fmla="?: -8829789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4553 w 21600"/>
              <a:gd name="T15" fmla="*/ 4495 h 21600"/>
              <a:gd name="T16" fmla="*/ 10800 w 21600"/>
              <a:gd name="T17" fmla="*/ 3850 h 21600"/>
              <a:gd name="T18" fmla="*/ 17047 w 21600"/>
              <a:gd name="T19" fmla="*/ 4495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5908" y="5862"/>
                </a:moveTo>
                <a:cubicBezTo>
                  <a:pt x="7210" y="4573"/>
                  <a:pt x="8968" y="3849"/>
                  <a:pt x="10800" y="3850"/>
                </a:cubicBezTo>
                <a:cubicBezTo>
                  <a:pt x="12631" y="3850"/>
                  <a:pt x="14389" y="4573"/>
                  <a:pt x="15691" y="5862"/>
                </a:cubicBezTo>
                <a:lnTo>
                  <a:pt x="18400" y="3127"/>
                </a:lnTo>
                <a:cubicBezTo>
                  <a:pt x="16378" y="1124"/>
                  <a:pt x="13646" y="-1"/>
                  <a:pt x="10799" y="0"/>
                </a:cubicBezTo>
                <a:cubicBezTo>
                  <a:pt x="7953" y="0"/>
                  <a:pt x="5221" y="1124"/>
                  <a:pt x="3199" y="3127"/>
                </a:cubicBezTo>
                <a:close/>
              </a:path>
            </a:pathLst>
          </a:custGeom>
          <a:solidFill>
            <a:schemeClr val="folHlink"/>
          </a:solidFill>
          <a:ln>
            <a:noFill/>
          </a:ln>
          <a:effectLst/>
          <a:scene3d>
            <a:camera prst="legacyObliqueBottomRight"/>
            <a:lightRig rig="legacyFlat2" dir="t"/>
          </a:scene3d>
          <a:sp3d extrusionH="100000" prstMaterial="legacyPlastic">
            <a:bevelT w="13500" h="13500" prst="angle"/>
            <a:bevelB w="13500" h="13500" prst="angle"/>
            <a:extrusionClr>
              <a:schemeClr val="folHlink"/>
            </a:extrusionClr>
          </a:sp3d>
          <a:extLst>
            <a:ext uri="{91240B29-F687-4F45-9708-019B960494DF}">
              <a14:hiddenLine xmlns:a14="http://schemas.microsoft.com/office/drawing/2010/main" w="9525" algn="ctr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64515" name="AutoShape 3"/>
          <p:cNvSpPr>
            <a:spLocks noChangeArrowheads="1"/>
          </p:cNvSpPr>
          <p:nvPr/>
        </p:nvSpPr>
        <p:spPr bwMode="invGray">
          <a:xfrm rot="2692993" flipH="1" flipV="1">
            <a:off x="871538" y="2212975"/>
            <a:ext cx="3449637" cy="3463925"/>
          </a:xfrm>
          <a:custGeom>
            <a:avLst/>
            <a:gdLst>
              <a:gd name="G0" fmla="+- 6950 0 0"/>
              <a:gd name="G1" fmla="+- -8829789 0 0"/>
              <a:gd name="G2" fmla="+- 0 0 -8829789"/>
              <a:gd name="T0" fmla="*/ 0 256 1"/>
              <a:gd name="T1" fmla="*/ 180 256 1"/>
              <a:gd name="G3" fmla="+- -8829789 T0 T1"/>
              <a:gd name="T2" fmla="*/ 0 256 1"/>
              <a:gd name="T3" fmla="*/ 90 256 1"/>
              <a:gd name="G4" fmla="+- -8829789 T2 T3"/>
              <a:gd name="G5" fmla="*/ G4 2 1"/>
              <a:gd name="T4" fmla="*/ 90 256 1"/>
              <a:gd name="T5" fmla="*/ 0 256 1"/>
              <a:gd name="G6" fmla="+- -8829789 T4 T5"/>
              <a:gd name="G7" fmla="*/ G6 2 1"/>
              <a:gd name="G8" fmla="abs -8829789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6950"/>
              <a:gd name="G18" fmla="*/ 6950 1 2"/>
              <a:gd name="G19" fmla="+- G18 5400 0"/>
              <a:gd name="G20" fmla="cos G19 -8829789"/>
              <a:gd name="G21" fmla="sin G19 -8829789"/>
              <a:gd name="G22" fmla="+- G20 10800 0"/>
              <a:gd name="G23" fmla="+- G21 10800 0"/>
              <a:gd name="G24" fmla="+- 10800 0 G20"/>
              <a:gd name="G25" fmla="+- 6950 10800 0"/>
              <a:gd name="G26" fmla="?: G9 G17 G25"/>
              <a:gd name="G27" fmla="?: G9 0 21600"/>
              <a:gd name="G28" fmla="cos 10800 -8829789"/>
              <a:gd name="G29" fmla="sin 10800 -8829789"/>
              <a:gd name="G30" fmla="sin 6950 -8829789"/>
              <a:gd name="G31" fmla="+- G28 10800 0"/>
              <a:gd name="G32" fmla="+- G29 10800 0"/>
              <a:gd name="G33" fmla="+- G30 10800 0"/>
              <a:gd name="G34" fmla="?: G4 0 G31"/>
              <a:gd name="G35" fmla="?: -8829789 G34 0"/>
              <a:gd name="G36" fmla="?: G6 G35 G31"/>
              <a:gd name="G37" fmla="+- 21600 0 G36"/>
              <a:gd name="G38" fmla="?: G4 0 G33"/>
              <a:gd name="G39" fmla="?: -8829789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4553 w 21600"/>
              <a:gd name="T15" fmla="*/ 4495 h 21600"/>
              <a:gd name="T16" fmla="*/ 10800 w 21600"/>
              <a:gd name="T17" fmla="*/ 3850 h 21600"/>
              <a:gd name="T18" fmla="*/ 17047 w 21600"/>
              <a:gd name="T19" fmla="*/ 4495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5908" y="5862"/>
                </a:moveTo>
                <a:cubicBezTo>
                  <a:pt x="7210" y="4573"/>
                  <a:pt x="8968" y="3849"/>
                  <a:pt x="10800" y="3850"/>
                </a:cubicBezTo>
                <a:cubicBezTo>
                  <a:pt x="12631" y="3850"/>
                  <a:pt x="14389" y="4573"/>
                  <a:pt x="15691" y="5862"/>
                </a:cubicBezTo>
                <a:lnTo>
                  <a:pt x="18400" y="3127"/>
                </a:lnTo>
                <a:cubicBezTo>
                  <a:pt x="16378" y="1124"/>
                  <a:pt x="13646" y="-1"/>
                  <a:pt x="10799" y="0"/>
                </a:cubicBezTo>
                <a:cubicBezTo>
                  <a:pt x="7953" y="0"/>
                  <a:pt x="5221" y="1124"/>
                  <a:pt x="3199" y="3127"/>
                </a:cubicBez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7372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scene3d>
            <a:camera prst="legacyObliqueBottomRight"/>
            <a:lightRig rig="legacyFlat3" dir="b"/>
          </a:scene3d>
          <a:sp3d extrusionH="100000" prstMaterial="legacyMetal">
            <a:bevelT w="13500" h="13500" prst="angle"/>
            <a:bevelB w="13500" h="13500" prst="angle"/>
            <a:extrusionClr>
              <a:schemeClr val="accent2"/>
            </a:extrusionClr>
          </a:sp3d>
          <a:extLst>
            <a:ext uri="{91240B29-F687-4F45-9708-019B960494DF}">
              <a14:hiddenLine xmlns:a14="http://schemas.microsoft.com/office/drawing/2010/main" w="9525" algn="ctr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black">
          <a:xfrm>
            <a:off x="4776788" y="2578100"/>
            <a:ext cx="3508375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5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2400" b="1">
                <a:solidFill>
                  <a:srgbClr val="B10303"/>
                </a:solidFill>
                <a:ea typeface="宋体" charset="-122"/>
              </a:rPr>
              <a:t>Contents</a:t>
            </a:r>
          </a:p>
          <a:p>
            <a:pPr eaLnBrk="0" hangingPunct="0">
              <a:lnSpc>
                <a:spcPct val="110000"/>
              </a:lnSpc>
            </a:pPr>
            <a:endParaRPr lang="en-US" altLang="zh-CN" sz="1000" b="1">
              <a:solidFill>
                <a:srgbClr val="B10303"/>
              </a:solidFill>
              <a:ea typeface="宋体" charset="-122"/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00000"/>
                </a:solidFill>
                <a:ea typeface="宋体" charset="-122"/>
              </a:rPr>
              <a:t>ThemeGallery</a:t>
            </a:r>
            <a:r>
              <a:rPr lang="en-US" altLang="zh-CN" sz="1600" b="1">
                <a:solidFill>
                  <a:srgbClr val="000000"/>
                </a:solidFill>
                <a:ea typeface="宋体" charset="-122"/>
              </a:rPr>
              <a:t>  </a:t>
            </a:r>
            <a:r>
              <a:rPr lang="en-US" altLang="zh-CN" sz="1600">
                <a:solidFill>
                  <a:srgbClr val="000000"/>
                </a:solidFill>
                <a:ea typeface="宋体" charset="-122"/>
              </a:rPr>
              <a:t>is a Design Digital Content &amp; Contents mall developed by Guild Design Inc.</a:t>
            </a:r>
          </a:p>
        </p:txBody>
      </p:sp>
      <p:sp>
        <p:nvSpPr>
          <p:cNvPr id="64517" name="Line 5"/>
          <p:cNvSpPr>
            <a:spLocks noChangeShapeType="1"/>
          </p:cNvSpPr>
          <p:nvPr/>
        </p:nvSpPr>
        <p:spPr bwMode="auto">
          <a:xfrm flipH="1">
            <a:off x="4627563" y="2417763"/>
            <a:ext cx="4762" cy="30956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18" name="AutoShape 6"/>
          <p:cNvSpPr>
            <a:spLocks noChangeArrowheads="1"/>
          </p:cNvSpPr>
          <p:nvPr/>
        </p:nvSpPr>
        <p:spPr bwMode="gray">
          <a:xfrm rot="2692993">
            <a:off x="846138" y="2251075"/>
            <a:ext cx="3449637" cy="3463925"/>
          </a:xfrm>
          <a:custGeom>
            <a:avLst/>
            <a:gdLst>
              <a:gd name="G0" fmla="+- 6950 0 0"/>
              <a:gd name="G1" fmla="+- -8829789 0 0"/>
              <a:gd name="G2" fmla="+- 0 0 -8829789"/>
              <a:gd name="T0" fmla="*/ 0 256 1"/>
              <a:gd name="T1" fmla="*/ 180 256 1"/>
              <a:gd name="G3" fmla="+- -8829789 T0 T1"/>
              <a:gd name="T2" fmla="*/ 0 256 1"/>
              <a:gd name="T3" fmla="*/ 90 256 1"/>
              <a:gd name="G4" fmla="+- -8829789 T2 T3"/>
              <a:gd name="G5" fmla="*/ G4 2 1"/>
              <a:gd name="T4" fmla="*/ 90 256 1"/>
              <a:gd name="T5" fmla="*/ 0 256 1"/>
              <a:gd name="G6" fmla="+- -8829789 T4 T5"/>
              <a:gd name="G7" fmla="*/ G6 2 1"/>
              <a:gd name="G8" fmla="abs -8829789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6950"/>
              <a:gd name="G18" fmla="*/ 6950 1 2"/>
              <a:gd name="G19" fmla="+- G18 5400 0"/>
              <a:gd name="G20" fmla="cos G19 -8829789"/>
              <a:gd name="G21" fmla="sin G19 -8829789"/>
              <a:gd name="G22" fmla="+- G20 10800 0"/>
              <a:gd name="G23" fmla="+- G21 10800 0"/>
              <a:gd name="G24" fmla="+- 10800 0 G20"/>
              <a:gd name="G25" fmla="+- 6950 10800 0"/>
              <a:gd name="G26" fmla="?: G9 G17 G25"/>
              <a:gd name="G27" fmla="?: G9 0 21600"/>
              <a:gd name="G28" fmla="cos 10800 -8829789"/>
              <a:gd name="G29" fmla="sin 10800 -8829789"/>
              <a:gd name="G30" fmla="sin 6950 -8829789"/>
              <a:gd name="G31" fmla="+- G28 10800 0"/>
              <a:gd name="G32" fmla="+- G29 10800 0"/>
              <a:gd name="G33" fmla="+- G30 10800 0"/>
              <a:gd name="G34" fmla="?: G4 0 G31"/>
              <a:gd name="G35" fmla="?: -8829789 G34 0"/>
              <a:gd name="G36" fmla="?: G6 G35 G31"/>
              <a:gd name="G37" fmla="+- 21600 0 G36"/>
              <a:gd name="G38" fmla="?: G4 0 G33"/>
              <a:gd name="G39" fmla="?: -8829789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4553 w 21600"/>
              <a:gd name="T15" fmla="*/ 4495 h 21600"/>
              <a:gd name="T16" fmla="*/ 10800 w 21600"/>
              <a:gd name="T17" fmla="*/ 3850 h 21600"/>
              <a:gd name="T18" fmla="*/ 17047 w 21600"/>
              <a:gd name="T19" fmla="*/ 4495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5908" y="5862"/>
                </a:moveTo>
                <a:cubicBezTo>
                  <a:pt x="7210" y="4573"/>
                  <a:pt x="8968" y="3849"/>
                  <a:pt x="10800" y="3850"/>
                </a:cubicBezTo>
                <a:cubicBezTo>
                  <a:pt x="12631" y="3850"/>
                  <a:pt x="14389" y="4573"/>
                  <a:pt x="15691" y="5862"/>
                </a:cubicBezTo>
                <a:lnTo>
                  <a:pt x="18400" y="3127"/>
                </a:lnTo>
                <a:cubicBezTo>
                  <a:pt x="16378" y="1124"/>
                  <a:pt x="13646" y="-1"/>
                  <a:pt x="10799" y="0"/>
                </a:cubicBezTo>
                <a:cubicBezTo>
                  <a:pt x="7953" y="0"/>
                  <a:pt x="5221" y="1124"/>
                  <a:pt x="3199" y="3127"/>
                </a:cubicBez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7372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scene3d>
            <a:camera prst="legacyObliqueBottomRight"/>
            <a:lightRig rig="legacyFlat3" dir="b"/>
          </a:scene3d>
          <a:sp3d extrusionH="100000" prstMaterial="legacyMetal">
            <a:bevelT w="13500" h="13500" prst="angle"/>
            <a:bevelB w="13500" h="13500" prst="angle"/>
            <a:extrusionClr>
              <a:schemeClr val="hlink"/>
            </a:extrusionClr>
          </a:sp3d>
          <a:extLst>
            <a:ext uri="{91240B29-F687-4F45-9708-019B960494DF}">
              <a14:hiddenLine xmlns:a14="http://schemas.microsoft.com/office/drawing/2010/main" w="9525" algn="ctr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64519" name="AutoShape 7"/>
          <p:cNvSpPr>
            <a:spLocks noChangeArrowheads="1"/>
          </p:cNvSpPr>
          <p:nvPr/>
        </p:nvSpPr>
        <p:spPr bwMode="black">
          <a:xfrm rot="18907007" flipV="1">
            <a:off x="842963" y="2212975"/>
            <a:ext cx="3449637" cy="3463925"/>
          </a:xfrm>
          <a:custGeom>
            <a:avLst/>
            <a:gdLst>
              <a:gd name="G0" fmla="+- 6950 0 0"/>
              <a:gd name="G1" fmla="+- -8829789 0 0"/>
              <a:gd name="G2" fmla="+- 0 0 -8829789"/>
              <a:gd name="T0" fmla="*/ 0 256 1"/>
              <a:gd name="T1" fmla="*/ 180 256 1"/>
              <a:gd name="G3" fmla="+- -8829789 T0 T1"/>
              <a:gd name="T2" fmla="*/ 0 256 1"/>
              <a:gd name="T3" fmla="*/ 90 256 1"/>
              <a:gd name="G4" fmla="+- -8829789 T2 T3"/>
              <a:gd name="G5" fmla="*/ G4 2 1"/>
              <a:gd name="T4" fmla="*/ 90 256 1"/>
              <a:gd name="T5" fmla="*/ 0 256 1"/>
              <a:gd name="G6" fmla="+- -8829789 T4 T5"/>
              <a:gd name="G7" fmla="*/ G6 2 1"/>
              <a:gd name="G8" fmla="abs -8829789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6950"/>
              <a:gd name="G18" fmla="*/ 6950 1 2"/>
              <a:gd name="G19" fmla="+- G18 5400 0"/>
              <a:gd name="G20" fmla="cos G19 -8829789"/>
              <a:gd name="G21" fmla="sin G19 -8829789"/>
              <a:gd name="G22" fmla="+- G20 10800 0"/>
              <a:gd name="G23" fmla="+- G21 10800 0"/>
              <a:gd name="G24" fmla="+- 10800 0 G20"/>
              <a:gd name="G25" fmla="+- 6950 10800 0"/>
              <a:gd name="G26" fmla="?: G9 G17 G25"/>
              <a:gd name="G27" fmla="?: G9 0 21600"/>
              <a:gd name="G28" fmla="cos 10800 -8829789"/>
              <a:gd name="G29" fmla="sin 10800 -8829789"/>
              <a:gd name="G30" fmla="sin 6950 -8829789"/>
              <a:gd name="G31" fmla="+- G28 10800 0"/>
              <a:gd name="G32" fmla="+- G29 10800 0"/>
              <a:gd name="G33" fmla="+- G30 10800 0"/>
              <a:gd name="G34" fmla="?: G4 0 G31"/>
              <a:gd name="G35" fmla="?: -8829789 G34 0"/>
              <a:gd name="G36" fmla="?: G6 G35 G31"/>
              <a:gd name="G37" fmla="+- 21600 0 G36"/>
              <a:gd name="G38" fmla="?: G4 0 G33"/>
              <a:gd name="G39" fmla="?: -8829789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4553 w 21600"/>
              <a:gd name="T15" fmla="*/ 4495 h 21600"/>
              <a:gd name="T16" fmla="*/ 10800 w 21600"/>
              <a:gd name="T17" fmla="*/ 3850 h 21600"/>
              <a:gd name="T18" fmla="*/ 17047 w 21600"/>
              <a:gd name="T19" fmla="*/ 4495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5908" y="5862"/>
                </a:moveTo>
                <a:cubicBezTo>
                  <a:pt x="7210" y="4573"/>
                  <a:pt x="8968" y="3849"/>
                  <a:pt x="10800" y="3850"/>
                </a:cubicBezTo>
                <a:cubicBezTo>
                  <a:pt x="12631" y="3850"/>
                  <a:pt x="14389" y="4573"/>
                  <a:pt x="15691" y="5862"/>
                </a:cubicBezTo>
                <a:lnTo>
                  <a:pt x="18400" y="3127"/>
                </a:lnTo>
                <a:cubicBezTo>
                  <a:pt x="16378" y="1124"/>
                  <a:pt x="13646" y="-1"/>
                  <a:pt x="10799" y="0"/>
                </a:cubicBezTo>
                <a:cubicBezTo>
                  <a:pt x="7953" y="0"/>
                  <a:pt x="5221" y="1124"/>
                  <a:pt x="3199" y="3127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7372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scene3d>
            <a:camera prst="legacyObliqueBottomRight"/>
            <a:lightRig rig="legacyFlat3" dir="b"/>
          </a:scene3d>
          <a:sp3d extrusionH="100000" prstMaterial="legacyMetal">
            <a:bevelT w="13500" h="13500" prst="angle"/>
            <a:bevelB w="13500" h="13500" prst="angle"/>
            <a:extrusionClr>
              <a:schemeClr val="accent1"/>
            </a:extrusionClr>
          </a:sp3d>
          <a:extLst>
            <a:ext uri="{91240B29-F687-4F45-9708-019B960494DF}">
              <a14:hiddenLine xmlns:a14="http://schemas.microsoft.com/office/drawing/2010/main" w="9525" algn="ctr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64520" name="WordArt 8"/>
          <p:cNvSpPr>
            <a:spLocks noChangeArrowheads="1" noChangeShapeType="1" noTextEdit="1"/>
          </p:cNvSpPr>
          <p:nvPr/>
        </p:nvSpPr>
        <p:spPr bwMode="gray">
          <a:xfrm rot="-24207704">
            <a:off x="917575" y="2838450"/>
            <a:ext cx="2162175" cy="10795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spcFirstLastPara="1" wrap="none" fromWordArt="1">
            <a:prstTxWarp prst="textArchUp">
              <a:avLst>
                <a:gd name="adj" fmla="val 12109127"/>
              </a:avLst>
            </a:prstTxWarp>
          </a:bodyPr>
          <a:lstStyle/>
          <a:p>
            <a:pPr algn="ctr"/>
            <a:r>
              <a:rPr lang="en-US" altLang="zh-CN" b="1" kern="10">
                <a:solidFill>
                  <a:srgbClr val="FFFFFF"/>
                </a:solidFill>
                <a:latin typeface="Arial"/>
                <a:cs typeface="Arial"/>
              </a:rPr>
              <a:t>Your Text Here</a:t>
            </a:r>
            <a:endParaRPr lang="zh-CN" altLang="en-US" b="1" kern="1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4521" name="WordArt 9"/>
          <p:cNvSpPr>
            <a:spLocks noChangeArrowheads="1" noChangeShapeType="1" noTextEdit="1"/>
          </p:cNvSpPr>
          <p:nvPr/>
        </p:nvSpPr>
        <p:spPr bwMode="white">
          <a:xfrm rot="-18744379">
            <a:off x="2084387" y="2895601"/>
            <a:ext cx="2162175" cy="10795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spcFirstLastPara="1" wrap="none" fromWordArt="1">
            <a:prstTxWarp prst="textArchUp">
              <a:avLst>
                <a:gd name="adj" fmla="val 12061081"/>
              </a:avLst>
            </a:prstTxWarp>
          </a:bodyPr>
          <a:lstStyle/>
          <a:p>
            <a:pPr algn="ctr"/>
            <a:r>
              <a:rPr lang="en-US" altLang="zh-CN" b="1" kern="10">
                <a:solidFill>
                  <a:srgbClr val="FFFFFF"/>
                </a:solidFill>
                <a:latin typeface="Arial"/>
                <a:cs typeface="Arial"/>
              </a:rPr>
              <a:t>Your Text Here</a:t>
            </a:r>
            <a:endParaRPr lang="zh-CN" altLang="en-US" b="1" kern="1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4522" name="WordArt 10"/>
          <p:cNvSpPr>
            <a:spLocks noChangeArrowheads="1" noChangeShapeType="1" noTextEdit="1"/>
          </p:cNvSpPr>
          <p:nvPr/>
        </p:nvSpPr>
        <p:spPr bwMode="gray">
          <a:xfrm rot="-18744379">
            <a:off x="911225" y="4035426"/>
            <a:ext cx="2162175" cy="10795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spcFirstLastPara="1" wrap="none" fromWordArt="1">
            <a:prstTxWarp prst="textArchDown">
              <a:avLst>
                <a:gd name="adj" fmla="val 1367497"/>
              </a:avLst>
            </a:prstTxWarp>
          </a:bodyPr>
          <a:lstStyle/>
          <a:p>
            <a:pPr algn="ctr"/>
            <a:r>
              <a:rPr lang="en-US" altLang="zh-CN" b="1" kern="10">
                <a:solidFill>
                  <a:srgbClr val="FFFFFF"/>
                </a:solidFill>
                <a:latin typeface="Arial"/>
                <a:cs typeface="Arial"/>
              </a:rPr>
              <a:t>Your Text Here</a:t>
            </a:r>
            <a:endParaRPr lang="zh-CN" altLang="en-US" b="1" kern="1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4523" name="WordArt 11"/>
          <p:cNvSpPr>
            <a:spLocks noChangeArrowheads="1" noChangeShapeType="1" noTextEdit="1"/>
          </p:cNvSpPr>
          <p:nvPr/>
        </p:nvSpPr>
        <p:spPr bwMode="gray">
          <a:xfrm rot="-46060605">
            <a:off x="2107406" y="3974307"/>
            <a:ext cx="2162175" cy="114458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spcFirstLastPara="1" wrap="none" fromWordArt="1">
            <a:prstTxWarp prst="textArchDown">
              <a:avLst>
                <a:gd name="adj" fmla="val 1440848"/>
              </a:avLst>
            </a:prstTxWarp>
          </a:bodyPr>
          <a:lstStyle/>
          <a:p>
            <a:pPr algn="ctr"/>
            <a:r>
              <a:rPr lang="en-US" altLang="zh-CN" b="1" kern="10">
                <a:solidFill>
                  <a:srgbClr val="FFFFFF"/>
                </a:solidFill>
                <a:latin typeface="Arial"/>
                <a:cs typeface="Arial"/>
              </a:rPr>
              <a:t>Your Text Here</a:t>
            </a:r>
            <a:endParaRPr lang="zh-CN" altLang="en-US" b="1" kern="1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4524" name="Text Box 12"/>
          <p:cNvSpPr txBox="1">
            <a:spLocks noChangeArrowheads="1"/>
          </p:cNvSpPr>
          <p:nvPr/>
        </p:nvSpPr>
        <p:spPr bwMode="gray">
          <a:xfrm>
            <a:off x="1728788" y="3905250"/>
            <a:ext cx="17367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ea typeface="宋体" charset="-122"/>
              </a:rPr>
              <a:t>Description of the contents</a:t>
            </a:r>
          </a:p>
        </p:txBody>
      </p:sp>
      <p:sp>
        <p:nvSpPr>
          <p:cNvPr id="64525" name="Text Box 13"/>
          <p:cNvSpPr txBox="1">
            <a:spLocks noChangeArrowheads="1"/>
          </p:cNvSpPr>
          <p:nvPr/>
        </p:nvSpPr>
        <p:spPr bwMode="gray">
          <a:xfrm>
            <a:off x="1608138" y="3352800"/>
            <a:ext cx="1949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600" b="1">
                <a:solidFill>
                  <a:schemeClr val="tx2"/>
                </a:solidFill>
                <a:ea typeface="宋体" charset="-122"/>
              </a:rPr>
              <a:t>Click to add Text</a:t>
            </a:r>
          </a:p>
        </p:txBody>
      </p:sp>
      <p:sp>
        <p:nvSpPr>
          <p:cNvPr id="64526" name="Line 14"/>
          <p:cNvSpPr>
            <a:spLocks noChangeShapeType="1"/>
          </p:cNvSpPr>
          <p:nvPr/>
        </p:nvSpPr>
        <p:spPr bwMode="gray">
          <a:xfrm>
            <a:off x="1628775" y="3810000"/>
            <a:ext cx="1895475" cy="0"/>
          </a:xfrm>
          <a:prstGeom prst="line">
            <a:avLst/>
          </a:prstGeom>
          <a:noFill/>
          <a:ln w="28575">
            <a:solidFill>
              <a:schemeClr val="tx1">
                <a:alpha val="50000"/>
              </a:schemeClr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27" name="AutoShape 15"/>
          <p:cNvSpPr>
            <a:spLocks noChangeArrowheads="1"/>
          </p:cNvSpPr>
          <p:nvPr/>
        </p:nvSpPr>
        <p:spPr bwMode="gray">
          <a:xfrm>
            <a:off x="5008563" y="4224338"/>
            <a:ext cx="247650" cy="247650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28" name="AutoShape 16"/>
          <p:cNvSpPr>
            <a:spLocks noChangeArrowheads="1"/>
          </p:cNvSpPr>
          <p:nvPr/>
        </p:nvSpPr>
        <p:spPr bwMode="gray">
          <a:xfrm>
            <a:off x="4997450" y="4557713"/>
            <a:ext cx="247650" cy="247650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folHlink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29" name="AutoShape 17"/>
          <p:cNvSpPr>
            <a:spLocks noChangeArrowheads="1"/>
          </p:cNvSpPr>
          <p:nvPr/>
        </p:nvSpPr>
        <p:spPr bwMode="gray">
          <a:xfrm>
            <a:off x="5008563" y="4862513"/>
            <a:ext cx="247650" cy="247650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hlink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30" name="AutoShape 18"/>
          <p:cNvSpPr>
            <a:spLocks noChangeArrowheads="1"/>
          </p:cNvSpPr>
          <p:nvPr/>
        </p:nvSpPr>
        <p:spPr bwMode="black">
          <a:xfrm>
            <a:off x="5008563" y="5167313"/>
            <a:ext cx="247650" cy="247650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31" name="Text Box 19"/>
          <p:cNvSpPr txBox="1">
            <a:spLocks noChangeArrowheads="1"/>
          </p:cNvSpPr>
          <p:nvPr/>
        </p:nvSpPr>
        <p:spPr bwMode="gray">
          <a:xfrm>
            <a:off x="5262563" y="4183063"/>
            <a:ext cx="2301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1400" b="1">
                <a:solidFill>
                  <a:srgbClr val="1C1C1C"/>
                </a:solidFill>
                <a:ea typeface="宋体" charset="-122"/>
              </a:rPr>
              <a:t>Click to add Text</a:t>
            </a:r>
          </a:p>
        </p:txBody>
      </p:sp>
      <p:sp>
        <p:nvSpPr>
          <p:cNvPr id="64532" name="Text Box 20"/>
          <p:cNvSpPr txBox="1">
            <a:spLocks noChangeArrowheads="1"/>
          </p:cNvSpPr>
          <p:nvPr/>
        </p:nvSpPr>
        <p:spPr bwMode="gray">
          <a:xfrm>
            <a:off x="5262563" y="4519613"/>
            <a:ext cx="2301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1400" b="1">
                <a:solidFill>
                  <a:srgbClr val="1C1C1C"/>
                </a:solidFill>
                <a:ea typeface="宋体" charset="-122"/>
              </a:rPr>
              <a:t>Click to add Text</a:t>
            </a:r>
          </a:p>
        </p:txBody>
      </p:sp>
      <p:sp>
        <p:nvSpPr>
          <p:cNvPr id="64533" name="Text Box 21"/>
          <p:cNvSpPr txBox="1">
            <a:spLocks noChangeArrowheads="1"/>
          </p:cNvSpPr>
          <p:nvPr/>
        </p:nvSpPr>
        <p:spPr bwMode="gray">
          <a:xfrm>
            <a:off x="5262563" y="4833938"/>
            <a:ext cx="2301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1400" b="1">
                <a:solidFill>
                  <a:srgbClr val="1C1C1C"/>
                </a:solidFill>
                <a:ea typeface="宋体" charset="-122"/>
              </a:rPr>
              <a:t>Click to add Text</a:t>
            </a:r>
          </a:p>
        </p:txBody>
      </p:sp>
      <p:sp>
        <p:nvSpPr>
          <p:cNvPr id="64534" name="Text Box 22"/>
          <p:cNvSpPr txBox="1">
            <a:spLocks noChangeArrowheads="1"/>
          </p:cNvSpPr>
          <p:nvPr/>
        </p:nvSpPr>
        <p:spPr bwMode="gray">
          <a:xfrm>
            <a:off x="5262563" y="5138738"/>
            <a:ext cx="2301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1400" b="1">
                <a:solidFill>
                  <a:srgbClr val="1C1C1C"/>
                </a:solidFill>
                <a:ea typeface="宋体" charset="-122"/>
              </a:rPr>
              <a:t>Click to add Text</a:t>
            </a:r>
          </a:p>
        </p:txBody>
      </p:sp>
      <p:sp>
        <p:nvSpPr>
          <p:cNvPr id="64535" name="Line 23"/>
          <p:cNvSpPr>
            <a:spLocks noChangeShapeType="1"/>
          </p:cNvSpPr>
          <p:nvPr/>
        </p:nvSpPr>
        <p:spPr bwMode="auto">
          <a:xfrm rot="16200000" flipH="1">
            <a:off x="6446044" y="1332706"/>
            <a:ext cx="6350" cy="35575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36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Click to edit title style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reeform 2"/>
          <p:cNvSpPr>
            <a:spLocks/>
          </p:cNvSpPr>
          <p:nvPr/>
        </p:nvSpPr>
        <p:spPr bwMode="gray">
          <a:xfrm>
            <a:off x="2336800" y="3892550"/>
            <a:ext cx="1900238" cy="1376363"/>
          </a:xfrm>
          <a:custGeom>
            <a:avLst/>
            <a:gdLst>
              <a:gd name="T0" fmla="*/ 0 w 735"/>
              <a:gd name="T1" fmla="*/ 0 h 532"/>
              <a:gd name="T2" fmla="*/ 382 w 735"/>
              <a:gd name="T3" fmla="*/ 202 h 532"/>
              <a:gd name="T4" fmla="*/ 577 w 735"/>
              <a:gd name="T5" fmla="*/ 202 h 532"/>
              <a:gd name="T6" fmla="*/ 637 w 735"/>
              <a:gd name="T7" fmla="*/ 249 h 532"/>
              <a:gd name="T8" fmla="*/ 639 w 735"/>
              <a:gd name="T9" fmla="*/ 402 h 532"/>
              <a:gd name="T10" fmla="*/ 598 w 735"/>
              <a:gd name="T11" fmla="*/ 400 h 532"/>
              <a:gd name="T12" fmla="*/ 669 w 735"/>
              <a:gd name="T13" fmla="*/ 532 h 532"/>
              <a:gd name="T14" fmla="*/ 735 w 735"/>
              <a:gd name="T15" fmla="*/ 402 h 532"/>
              <a:gd name="T16" fmla="*/ 696 w 735"/>
              <a:gd name="T17" fmla="*/ 402 h 532"/>
              <a:gd name="T18" fmla="*/ 694 w 735"/>
              <a:gd name="T19" fmla="*/ 226 h 532"/>
              <a:gd name="T20" fmla="*/ 616 w 735"/>
              <a:gd name="T21" fmla="*/ 150 h 532"/>
              <a:gd name="T22" fmla="*/ 335 w 735"/>
              <a:gd name="T23" fmla="*/ 149 h 532"/>
              <a:gd name="T24" fmla="*/ 69 w 735"/>
              <a:gd name="T25" fmla="*/ 0 h 532"/>
              <a:gd name="T26" fmla="*/ 0 w 735"/>
              <a:gd name="T27" fmla="*/ 0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35" h="532">
                <a:moveTo>
                  <a:pt x="0" y="0"/>
                </a:moveTo>
                <a:cubicBezTo>
                  <a:pt x="0" y="0"/>
                  <a:pt x="85" y="216"/>
                  <a:pt x="382" y="202"/>
                </a:cubicBezTo>
                <a:cubicBezTo>
                  <a:pt x="479" y="202"/>
                  <a:pt x="577" y="202"/>
                  <a:pt x="577" y="202"/>
                </a:cubicBezTo>
                <a:cubicBezTo>
                  <a:pt x="577" y="202"/>
                  <a:pt x="639" y="201"/>
                  <a:pt x="637" y="249"/>
                </a:cubicBezTo>
                <a:cubicBezTo>
                  <a:pt x="638" y="325"/>
                  <a:pt x="639" y="402"/>
                  <a:pt x="639" y="402"/>
                </a:cubicBezTo>
                <a:lnTo>
                  <a:pt x="598" y="400"/>
                </a:lnTo>
                <a:lnTo>
                  <a:pt x="669" y="532"/>
                </a:lnTo>
                <a:lnTo>
                  <a:pt x="735" y="402"/>
                </a:lnTo>
                <a:lnTo>
                  <a:pt x="696" y="402"/>
                </a:lnTo>
                <a:cubicBezTo>
                  <a:pt x="696" y="402"/>
                  <a:pt x="695" y="314"/>
                  <a:pt x="694" y="226"/>
                </a:cubicBezTo>
                <a:cubicBezTo>
                  <a:pt x="687" y="160"/>
                  <a:pt x="616" y="150"/>
                  <a:pt x="616" y="150"/>
                </a:cubicBezTo>
                <a:cubicBezTo>
                  <a:pt x="556" y="137"/>
                  <a:pt x="473" y="153"/>
                  <a:pt x="335" y="149"/>
                </a:cubicBezTo>
                <a:cubicBezTo>
                  <a:pt x="110" y="126"/>
                  <a:pt x="69" y="0"/>
                  <a:pt x="69" y="0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alpha val="0"/>
                </a:schemeClr>
              </a:gs>
              <a:gs pos="100000">
                <a:schemeClr val="tx1">
                  <a:alpha val="60001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539" name="Freeform 3"/>
          <p:cNvSpPr>
            <a:spLocks/>
          </p:cNvSpPr>
          <p:nvPr/>
        </p:nvSpPr>
        <p:spPr bwMode="gray">
          <a:xfrm>
            <a:off x="4256088" y="3827463"/>
            <a:ext cx="366712" cy="1562100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alpha val="0"/>
                </a:schemeClr>
              </a:gs>
              <a:gs pos="100000">
                <a:schemeClr val="tx1">
                  <a:alpha val="60001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540" name="Freeform 4"/>
          <p:cNvSpPr>
            <a:spLocks/>
          </p:cNvSpPr>
          <p:nvPr/>
        </p:nvSpPr>
        <p:spPr bwMode="gray">
          <a:xfrm flipH="1">
            <a:off x="4656138" y="3892550"/>
            <a:ext cx="1900237" cy="1376363"/>
          </a:xfrm>
          <a:custGeom>
            <a:avLst/>
            <a:gdLst>
              <a:gd name="T0" fmla="*/ 0 w 735"/>
              <a:gd name="T1" fmla="*/ 0 h 532"/>
              <a:gd name="T2" fmla="*/ 382 w 735"/>
              <a:gd name="T3" fmla="*/ 202 h 532"/>
              <a:gd name="T4" fmla="*/ 577 w 735"/>
              <a:gd name="T5" fmla="*/ 202 h 532"/>
              <a:gd name="T6" fmla="*/ 637 w 735"/>
              <a:gd name="T7" fmla="*/ 249 h 532"/>
              <a:gd name="T8" fmla="*/ 639 w 735"/>
              <a:gd name="T9" fmla="*/ 402 h 532"/>
              <a:gd name="T10" fmla="*/ 598 w 735"/>
              <a:gd name="T11" fmla="*/ 400 h 532"/>
              <a:gd name="T12" fmla="*/ 669 w 735"/>
              <a:gd name="T13" fmla="*/ 532 h 532"/>
              <a:gd name="T14" fmla="*/ 735 w 735"/>
              <a:gd name="T15" fmla="*/ 402 h 532"/>
              <a:gd name="T16" fmla="*/ 696 w 735"/>
              <a:gd name="T17" fmla="*/ 402 h 532"/>
              <a:gd name="T18" fmla="*/ 694 w 735"/>
              <a:gd name="T19" fmla="*/ 226 h 532"/>
              <a:gd name="T20" fmla="*/ 616 w 735"/>
              <a:gd name="T21" fmla="*/ 150 h 532"/>
              <a:gd name="T22" fmla="*/ 335 w 735"/>
              <a:gd name="T23" fmla="*/ 149 h 532"/>
              <a:gd name="T24" fmla="*/ 69 w 735"/>
              <a:gd name="T25" fmla="*/ 0 h 532"/>
              <a:gd name="T26" fmla="*/ 0 w 735"/>
              <a:gd name="T27" fmla="*/ 0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35" h="532">
                <a:moveTo>
                  <a:pt x="0" y="0"/>
                </a:moveTo>
                <a:cubicBezTo>
                  <a:pt x="0" y="0"/>
                  <a:pt x="85" y="216"/>
                  <a:pt x="382" y="202"/>
                </a:cubicBezTo>
                <a:cubicBezTo>
                  <a:pt x="479" y="202"/>
                  <a:pt x="577" y="202"/>
                  <a:pt x="577" y="202"/>
                </a:cubicBezTo>
                <a:cubicBezTo>
                  <a:pt x="577" y="202"/>
                  <a:pt x="639" y="201"/>
                  <a:pt x="637" y="249"/>
                </a:cubicBezTo>
                <a:cubicBezTo>
                  <a:pt x="638" y="325"/>
                  <a:pt x="639" y="402"/>
                  <a:pt x="639" y="402"/>
                </a:cubicBezTo>
                <a:lnTo>
                  <a:pt x="598" y="400"/>
                </a:lnTo>
                <a:lnTo>
                  <a:pt x="669" y="532"/>
                </a:lnTo>
                <a:lnTo>
                  <a:pt x="735" y="402"/>
                </a:lnTo>
                <a:lnTo>
                  <a:pt x="696" y="402"/>
                </a:lnTo>
                <a:cubicBezTo>
                  <a:pt x="696" y="402"/>
                  <a:pt x="695" y="314"/>
                  <a:pt x="694" y="226"/>
                </a:cubicBezTo>
                <a:cubicBezTo>
                  <a:pt x="687" y="160"/>
                  <a:pt x="616" y="150"/>
                  <a:pt x="616" y="150"/>
                </a:cubicBezTo>
                <a:cubicBezTo>
                  <a:pt x="556" y="137"/>
                  <a:pt x="473" y="153"/>
                  <a:pt x="335" y="149"/>
                </a:cubicBezTo>
                <a:cubicBezTo>
                  <a:pt x="110" y="126"/>
                  <a:pt x="69" y="0"/>
                  <a:pt x="69" y="0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alpha val="0"/>
                </a:schemeClr>
              </a:gs>
              <a:gs pos="100000">
                <a:schemeClr val="tx1">
                  <a:alpha val="60001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5541" name="Group 5"/>
          <p:cNvGrpSpPr>
            <a:grpSpLocks/>
          </p:cNvGrpSpPr>
          <p:nvPr/>
        </p:nvGrpSpPr>
        <p:grpSpPr bwMode="auto">
          <a:xfrm>
            <a:off x="1828800" y="2665413"/>
            <a:ext cx="1362075" cy="1322387"/>
            <a:chOff x="4320" y="1152"/>
            <a:chExt cx="414" cy="402"/>
          </a:xfrm>
        </p:grpSpPr>
        <p:sp>
          <p:nvSpPr>
            <p:cNvPr id="65542" name="AutoShape 6"/>
            <p:cNvSpPr>
              <a:spLocks noChangeArrowheads="1"/>
            </p:cNvSpPr>
            <p:nvPr/>
          </p:nvSpPr>
          <p:spPr bwMode="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FFFFF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43" name="Freeform 7"/>
            <p:cNvSpPr>
              <a:spLocks/>
            </p:cNvSpPr>
            <p:nvPr/>
          </p:nvSpPr>
          <p:spPr bwMode="gray">
            <a:xfrm>
              <a:off x="4346" y="1178"/>
              <a:ext cx="206" cy="201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5544" name="Rectangle 8"/>
          <p:cNvSpPr>
            <a:spLocks noChangeArrowheads="1"/>
          </p:cNvSpPr>
          <p:nvPr/>
        </p:nvSpPr>
        <p:spPr bwMode="gray">
          <a:xfrm>
            <a:off x="1922463" y="2951163"/>
            <a:ext cx="12493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shade val="72549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189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0C0C0"/>
                  </a:outerShdw>
                </a:effectLst>
              </a14:hiddenEffects>
            </a:ext>
          </a:extLst>
        </p:spPr>
        <p:txBody>
          <a:bodyPr wrap="none">
            <a:spAutoFit/>
            <a:flatTx/>
          </a:bodyPr>
          <a:lstStyle/>
          <a:p>
            <a:pPr algn="ctr"/>
            <a:r>
              <a:rPr lang="en-US" altLang="zh-CN" sz="2400" b="1">
                <a:solidFill>
                  <a:srgbClr val="FFFFFF"/>
                </a:solidFill>
                <a:ea typeface="宋体" charset="-122"/>
              </a:rPr>
              <a:t>Text in </a:t>
            </a:r>
          </a:p>
          <a:p>
            <a:pPr algn="ctr"/>
            <a:r>
              <a:rPr lang="en-US" altLang="zh-CN" sz="2400" b="1">
                <a:solidFill>
                  <a:srgbClr val="FFFFFF"/>
                </a:solidFill>
                <a:ea typeface="宋体" charset="-122"/>
              </a:rPr>
              <a:t>here</a:t>
            </a:r>
          </a:p>
        </p:txBody>
      </p:sp>
      <p:grpSp>
        <p:nvGrpSpPr>
          <p:cNvPr id="65545" name="Group 9"/>
          <p:cNvGrpSpPr>
            <a:grpSpLocks/>
          </p:cNvGrpSpPr>
          <p:nvPr/>
        </p:nvGrpSpPr>
        <p:grpSpPr bwMode="auto">
          <a:xfrm>
            <a:off x="3754438" y="2665413"/>
            <a:ext cx="1362075" cy="1322387"/>
            <a:chOff x="4320" y="1152"/>
            <a:chExt cx="414" cy="402"/>
          </a:xfrm>
        </p:grpSpPr>
        <p:sp>
          <p:nvSpPr>
            <p:cNvPr id="65546" name="AutoShape 10"/>
            <p:cNvSpPr>
              <a:spLocks noChangeArrowheads="1"/>
            </p:cNvSpPr>
            <p:nvPr/>
          </p:nvSpPr>
          <p:spPr bwMode="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FFFFF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47" name="Freeform 11"/>
            <p:cNvSpPr>
              <a:spLocks/>
            </p:cNvSpPr>
            <p:nvPr/>
          </p:nvSpPr>
          <p:spPr bwMode="gray">
            <a:xfrm>
              <a:off x="4346" y="1178"/>
              <a:ext cx="206" cy="201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tint val="48627"/>
                    <a:invGamma/>
                  </a:schemeClr>
                </a:gs>
                <a:gs pos="50000">
                  <a:schemeClr val="accent2">
                    <a:alpha val="0"/>
                  </a:schemeClr>
                </a:gs>
                <a:gs pos="100000">
                  <a:schemeClr val="accent2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5548" name="Group 12"/>
          <p:cNvGrpSpPr>
            <a:grpSpLocks/>
          </p:cNvGrpSpPr>
          <p:nvPr/>
        </p:nvGrpSpPr>
        <p:grpSpPr bwMode="auto">
          <a:xfrm>
            <a:off x="5724525" y="2674938"/>
            <a:ext cx="1362075" cy="1322387"/>
            <a:chOff x="4320" y="1152"/>
            <a:chExt cx="414" cy="402"/>
          </a:xfrm>
        </p:grpSpPr>
        <p:sp>
          <p:nvSpPr>
            <p:cNvPr id="65549" name="AutoShape 13"/>
            <p:cNvSpPr>
              <a:spLocks noChangeArrowheads="1"/>
            </p:cNvSpPr>
            <p:nvPr/>
          </p:nvSpPr>
          <p:spPr bwMode="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FFFFF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0" name="Freeform 14"/>
            <p:cNvSpPr>
              <a:spLocks/>
            </p:cNvSpPr>
            <p:nvPr/>
          </p:nvSpPr>
          <p:spPr bwMode="gray">
            <a:xfrm>
              <a:off x="4346" y="1178"/>
              <a:ext cx="206" cy="201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tint val="48627"/>
                    <a:invGamma/>
                  </a:schemeClr>
                </a:gs>
                <a:gs pos="50000">
                  <a:schemeClr val="hlink">
                    <a:alpha val="0"/>
                  </a:schemeClr>
                </a:gs>
                <a:gs pos="100000">
                  <a:schemeClr val="hlink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5551" name="Rectangle 15"/>
          <p:cNvSpPr>
            <a:spLocks noChangeArrowheads="1"/>
          </p:cNvSpPr>
          <p:nvPr/>
        </p:nvSpPr>
        <p:spPr bwMode="gray">
          <a:xfrm>
            <a:off x="3803650" y="2951163"/>
            <a:ext cx="12493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shade val="72549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189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0C0C0"/>
                  </a:outerShdw>
                </a:effectLst>
              </a14:hiddenEffects>
            </a:ext>
          </a:extLst>
        </p:spPr>
        <p:txBody>
          <a:bodyPr wrap="none">
            <a:spAutoFit/>
            <a:flatTx/>
          </a:bodyPr>
          <a:lstStyle/>
          <a:p>
            <a:pPr algn="ctr"/>
            <a:r>
              <a:rPr lang="en-US" altLang="zh-CN" sz="2400" b="1">
                <a:solidFill>
                  <a:srgbClr val="FFFFFF"/>
                </a:solidFill>
                <a:ea typeface="宋体" charset="-122"/>
              </a:rPr>
              <a:t>Text in </a:t>
            </a:r>
          </a:p>
          <a:p>
            <a:pPr algn="ctr"/>
            <a:r>
              <a:rPr lang="en-US" altLang="zh-CN" sz="2400" b="1">
                <a:solidFill>
                  <a:srgbClr val="FFFFFF"/>
                </a:solidFill>
                <a:ea typeface="宋体" charset="-122"/>
              </a:rPr>
              <a:t>here</a:t>
            </a:r>
          </a:p>
        </p:txBody>
      </p:sp>
      <p:sp>
        <p:nvSpPr>
          <p:cNvPr id="65552" name="Rectangle 16"/>
          <p:cNvSpPr>
            <a:spLocks noChangeArrowheads="1"/>
          </p:cNvSpPr>
          <p:nvPr/>
        </p:nvSpPr>
        <p:spPr bwMode="gray">
          <a:xfrm>
            <a:off x="5803900" y="2960688"/>
            <a:ext cx="12493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shade val="72549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189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0C0C0"/>
                  </a:outerShdw>
                </a:effectLst>
              </a14:hiddenEffects>
            </a:ext>
          </a:extLst>
        </p:spPr>
        <p:txBody>
          <a:bodyPr wrap="none">
            <a:spAutoFit/>
            <a:flatTx/>
          </a:bodyPr>
          <a:lstStyle/>
          <a:p>
            <a:pPr algn="ctr"/>
            <a:r>
              <a:rPr lang="en-US" altLang="zh-CN" sz="2400" b="1">
                <a:solidFill>
                  <a:srgbClr val="FFFFFF"/>
                </a:solidFill>
                <a:ea typeface="宋体" charset="-122"/>
              </a:rPr>
              <a:t>Text in </a:t>
            </a:r>
          </a:p>
          <a:p>
            <a:pPr algn="ctr"/>
            <a:r>
              <a:rPr lang="en-US" altLang="zh-CN" sz="2400" b="1">
                <a:solidFill>
                  <a:srgbClr val="FFFFFF"/>
                </a:solidFill>
                <a:ea typeface="宋体" charset="-122"/>
              </a:rPr>
              <a:t>here</a:t>
            </a:r>
          </a:p>
        </p:txBody>
      </p:sp>
      <p:sp>
        <p:nvSpPr>
          <p:cNvPr id="65553" name="Rectangle 17"/>
          <p:cNvSpPr>
            <a:spLocks noChangeArrowheads="1"/>
          </p:cNvSpPr>
          <p:nvPr/>
        </p:nvSpPr>
        <p:spPr bwMode="black">
          <a:xfrm>
            <a:off x="1427163" y="1752600"/>
            <a:ext cx="6477000" cy="99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5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altLang="zh-CN" b="1">
                <a:ea typeface="宋体" charset="-122"/>
              </a:rPr>
              <a:t>ThemeGallery  is a Design Digital Content &amp; Contents mall developed by Guild Design Inc.</a:t>
            </a:r>
          </a:p>
          <a:p>
            <a:pPr algn="ctr" eaLnBrk="0" hangingPunct="0">
              <a:lnSpc>
                <a:spcPct val="110000"/>
              </a:lnSpc>
            </a:pPr>
            <a:endParaRPr lang="en-US" altLang="zh-CN" b="1">
              <a:ea typeface="宋体" charset="-122"/>
            </a:endParaRPr>
          </a:p>
        </p:txBody>
      </p:sp>
      <p:sp>
        <p:nvSpPr>
          <p:cNvPr id="65554" name="AutoShape 18"/>
          <p:cNvSpPr>
            <a:spLocks noChangeArrowheads="1"/>
          </p:cNvSpPr>
          <p:nvPr/>
        </p:nvSpPr>
        <p:spPr bwMode="ltGray">
          <a:xfrm>
            <a:off x="1503363" y="5480050"/>
            <a:ext cx="5888037" cy="97631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algn="ctr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555" name="Rectangle 19"/>
          <p:cNvSpPr>
            <a:spLocks noChangeArrowheads="1"/>
          </p:cNvSpPr>
          <p:nvPr/>
        </p:nvSpPr>
        <p:spPr bwMode="auto">
          <a:xfrm>
            <a:off x="1676400" y="5635625"/>
            <a:ext cx="5721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D7181F"/>
              </a:buClr>
              <a:buFont typeface="Wingdings" pitchFamily="2" charset="2"/>
              <a:buNone/>
            </a:pPr>
            <a:r>
              <a:rPr lang="en-US" altLang="zh-CN" b="1">
                <a:ea typeface="宋体" charset="-122"/>
              </a:rPr>
              <a:t>ThemeGallery is a Design Digital Content &amp; Contents mall developed by Guild Design Inc.</a:t>
            </a:r>
          </a:p>
        </p:txBody>
      </p:sp>
      <p:sp>
        <p:nvSpPr>
          <p:cNvPr id="65556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Click to edit title style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Click to edit title style</a:t>
            </a:r>
          </a:p>
        </p:txBody>
      </p:sp>
      <p:sp>
        <p:nvSpPr>
          <p:cNvPr id="53251" name="Freeform 3"/>
          <p:cNvSpPr>
            <a:spLocks/>
          </p:cNvSpPr>
          <p:nvPr/>
        </p:nvSpPr>
        <p:spPr bwMode="gray">
          <a:xfrm>
            <a:off x="1060450" y="3897313"/>
            <a:ext cx="7015163" cy="1785937"/>
          </a:xfrm>
          <a:custGeom>
            <a:avLst/>
            <a:gdLst>
              <a:gd name="T0" fmla="*/ 2216 w 4419"/>
              <a:gd name="T1" fmla="*/ 584 h 1125"/>
              <a:gd name="T2" fmla="*/ 963 w 4419"/>
              <a:gd name="T3" fmla="*/ 122 h 1125"/>
              <a:gd name="T4" fmla="*/ 1 w 4419"/>
              <a:gd name="T5" fmla="*/ 550 h 1125"/>
              <a:gd name="T6" fmla="*/ 888 w 4419"/>
              <a:gd name="T7" fmla="*/ 1038 h 1125"/>
              <a:gd name="T8" fmla="*/ 2216 w 4419"/>
              <a:gd name="T9" fmla="*/ 645 h 1125"/>
              <a:gd name="T10" fmla="*/ 3443 w 4419"/>
              <a:gd name="T11" fmla="*/ 1057 h 1125"/>
              <a:gd name="T12" fmla="*/ 4405 w 4419"/>
              <a:gd name="T13" fmla="*/ 590 h 1125"/>
              <a:gd name="T14" fmla="*/ 3497 w 4419"/>
              <a:gd name="T15" fmla="*/ 129 h 1125"/>
              <a:gd name="T16" fmla="*/ 2216 w 4419"/>
              <a:gd name="T17" fmla="*/ 584 h 1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19" h="1125">
                <a:moveTo>
                  <a:pt x="2216" y="584"/>
                </a:moveTo>
                <a:cubicBezTo>
                  <a:pt x="1769" y="582"/>
                  <a:pt x="1490" y="244"/>
                  <a:pt x="963" y="122"/>
                </a:cubicBezTo>
                <a:cubicBezTo>
                  <a:pt x="437" y="0"/>
                  <a:pt x="0" y="204"/>
                  <a:pt x="1" y="550"/>
                </a:cubicBezTo>
                <a:cubicBezTo>
                  <a:pt x="2" y="896"/>
                  <a:pt x="389" y="1066"/>
                  <a:pt x="888" y="1038"/>
                </a:cubicBezTo>
                <a:cubicBezTo>
                  <a:pt x="1387" y="1010"/>
                  <a:pt x="1756" y="644"/>
                  <a:pt x="2216" y="645"/>
                </a:cubicBezTo>
                <a:cubicBezTo>
                  <a:pt x="2676" y="646"/>
                  <a:pt x="2908" y="989"/>
                  <a:pt x="3443" y="1057"/>
                </a:cubicBezTo>
                <a:cubicBezTo>
                  <a:pt x="3978" y="1125"/>
                  <a:pt x="4391" y="936"/>
                  <a:pt x="4405" y="590"/>
                </a:cubicBezTo>
                <a:cubicBezTo>
                  <a:pt x="4419" y="244"/>
                  <a:pt x="3937" y="34"/>
                  <a:pt x="3497" y="129"/>
                </a:cubicBezTo>
                <a:cubicBezTo>
                  <a:pt x="3057" y="224"/>
                  <a:pt x="2663" y="586"/>
                  <a:pt x="2216" y="584"/>
                </a:cubicBezTo>
                <a:close/>
              </a:path>
            </a:pathLst>
          </a:custGeom>
          <a:gradFill rotWithShape="1">
            <a:gsLst>
              <a:gs pos="0">
                <a:srgbClr val="DDDDDD">
                  <a:gamma/>
                  <a:shade val="76078"/>
                  <a:invGamma/>
                </a:srgbClr>
              </a:gs>
              <a:gs pos="50000">
                <a:srgbClr val="DDDDDD"/>
              </a:gs>
              <a:gs pos="100000">
                <a:srgbClr val="DDDDDD">
                  <a:gamma/>
                  <a:shade val="76078"/>
                  <a:invGamma/>
                </a:srgbClr>
              </a:gs>
            </a:gsLst>
            <a:lin ang="5400000" scaled="1"/>
          </a:gradFill>
          <a:ln w="9525">
            <a:round/>
            <a:headEnd/>
            <a:tailEnd/>
          </a:ln>
          <a:effectLst/>
          <a:scene3d>
            <a:camera prst="legacyObliqueBottom">
              <a:rot lat="18900000" lon="0" rev="0"/>
            </a:camera>
            <a:lightRig rig="legacyNormal2" dir="b"/>
          </a:scene3d>
          <a:sp3d extrusionH="430200" prstMaterial="legacyMetal">
            <a:bevelT w="13500" h="13500" prst="angle"/>
            <a:bevelB w="13500" h="13500" prst="angle"/>
            <a:extrusionClr>
              <a:srgbClr val="DDDDDD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53252" name="Oval 4"/>
          <p:cNvSpPr>
            <a:spLocks noChangeArrowheads="1"/>
          </p:cNvSpPr>
          <p:nvPr/>
        </p:nvSpPr>
        <p:spPr bwMode="gray">
          <a:xfrm>
            <a:off x="2684463" y="4691063"/>
            <a:ext cx="504825" cy="249237"/>
          </a:xfrm>
          <a:prstGeom prst="ellipse">
            <a:avLst/>
          </a:prstGeom>
          <a:solidFill>
            <a:srgbClr val="161614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3" name="Oval 5"/>
          <p:cNvSpPr>
            <a:spLocks noChangeArrowheads="1"/>
          </p:cNvSpPr>
          <p:nvPr/>
        </p:nvSpPr>
        <p:spPr bwMode="ltGray">
          <a:xfrm>
            <a:off x="2700338" y="4275138"/>
            <a:ext cx="463550" cy="193675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scene3d>
            <a:camera prst="legacyObliqueBottom"/>
            <a:lightRig rig="legacyNormal3" dir="l"/>
          </a:scene3d>
          <a:sp3d extrusionH="887400" prstMaterial="legacyPlastic">
            <a:bevelT w="13500" h="13500" prst="angle"/>
            <a:bevelB w="13500" h="13500" prst="angle"/>
            <a:extrusionClr>
              <a:schemeClr val="folHlink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53254" name="Oval 6"/>
          <p:cNvSpPr>
            <a:spLocks noChangeArrowheads="1"/>
          </p:cNvSpPr>
          <p:nvPr/>
        </p:nvSpPr>
        <p:spPr bwMode="gray">
          <a:xfrm>
            <a:off x="2030413" y="4578350"/>
            <a:ext cx="504825" cy="217488"/>
          </a:xfrm>
          <a:prstGeom prst="ellipse">
            <a:avLst/>
          </a:prstGeom>
          <a:solidFill>
            <a:srgbClr val="161614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5" name="Oval 7"/>
          <p:cNvSpPr>
            <a:spLocks noChangeArrowheads="1"/>
          </p:cNvSpPr>
          <p:nvPr/>
        </p:nvSpPr>
        <p:spPr bwMode="gray">
          <a:xfrm>
            <a:off x="2054225" y="2060575"/>
            <a:ext cx="463550" cy="19367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legacyObliqueBottom"/>
            <a:lightRig rig="legacyNormal3" dir="l"/>
          </a:scene3d>
          <a:sp3d extrusionH="5053000" prstMaterial="legacyPlastic">
            <a:bevelT w="13500" h="13500" prst="angle"/>
            <a:bevelB w="13500" h="13500" prst="angle"/>
            <a:extrusionClr>
              <a:schemeClr val="accent2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53256" name="Oval 8"/>
          <p:cNvSpPr>
            <a:spLocks noChangeArrowheads="1"/>
          </p:cNvSpPr>
          <p:nvPr/>
        </p:nvSpPr>
        <p:spPr bwMode="gray">
          <a:xfrm>
            <a:off x="1384300" y="4640263"/>
            <a:ext cx="504825" cy="249237"/>
          </a:xfrm>
          <a:prstGeom prst="ellipse">
            <a:avLst/>
          </a:prstGeom>
          <a:solidFill>
            <a:srgbClr val="161614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7" name="Oval 9"/>
          <p:cNvSpPr>
            <a:spLocks noChangeArrowheads="1"/>
          </p:cNvSpPr>
          <p:nvPr/>
        </p:nvSpPr>
        <p:spPr bwMode="gray">
          <a:xfrm>
            <a:off x="1408113" y="3727450"/>
            <a:ext cx="463550" cy="19367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scene3d>
            <a:camera prst="legacyObliqueBottom"/>
            <a:lightRig rig="legacyNormal3" dir="l"/>
          </a:scene3d>
          <a:sp3d extrusionH="1878000" prstMaterial="legacyPlastic">
            <a:bevelT w="13500" h="13500" prst="angle"/>
            <a:bevelB w="13500" h="13500" prst="angle"/>
            <a:extrusionClr>
              <a:schemeClr val="accent1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53258" name="Oval 10"/>
          <p:cNvSpPr>
            <a:spLocks noChangeArrowheads="1"/>
          </p:cNvSpPr>
          <p:nvPr/>
        </p:nvSpPr>
        <p:spPr bwMode="gray">
          <a:xfrm>
            <a:off x="7262813" y="4668838"/>
            <a:ext cx="504825" cy="249237"/>
          </a:xfrm>
          <a:prstGeom prst="ellipse">
            <a:avLst/>
          </a:prstGeom>
          <a:solidFill>
            <a:srgbClr val="161614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9" name="Oval 11"/>
          <p:cNvSpPr>
            <a:spLocks noChangeArrowheads="1"/>
          </p:cNvSpPr>
          <p:nvPr/>
        </p:nvSpPr>
        <p:spPr bwMode="ltGray">
          <a:xfrm>
            <a:off x="7289800" y="3448050"/>
            <a:ext cx="463550" cy="193675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scene3d>
            <a:camera prst="legacyObliqueBottom"/>
            <a:lightRig rig="legacyNormal3" dir="l"/>
          </a:scene3d>
          <a:sp3d extrusionH="2513000" prstMaterial="legacyPlastic">
            <a:bevelT w="13500" h="13500" prst="angle"/>
            <a:bevelB w="13500" h="13500" prst="angle"/>
            <a:extrusionClr>
              <a:schemeClr val="folHlink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53260" name="Oval 12"/>
          <p:cNvSpPr>
            <a:spLocks noChangeArrowheads="1"/>
          </p:cNvSpPr>
          <p:nvPr/>
        </p:nvSpPr>
        <p:spPr bwMode="gray">
          <a:xfrm>
            <a:off x="6608763" y="4524375"/>
            <a:ext cx="504825" cy="249238"/>
          </a:xfrm>
          <a:prstGeom prst="ellipse">
            <a:avLst/>
          </a:prstGeom>
          <a:solidFill>
            <a:srgbClr val="161614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61" name="Oval 13"/>
          <p:cNvSpPr>
            <a:spLocks noChangeArrowheads="1"/>
          </p:cNvSpPr>
          <p:nvPr/>
        </p:nvSpPr>
        <p:spPr bwMode="gray">
          <a:xfrm>
            <a:off x="6632575" y="3654425"/>
            <a:ext cx="463550" cy="19367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legacyObliqueBottom"/>
            <a:lightRig rig="legacyNormal3" dir="l"/>
          </a:scene3d>
          <a:sp3d extrusionH="1801800" prstMaterial="legacyPlastic">
            <a:bevelT w="13500" h="13500" prst="angle"/>
            <a:bevelB w="13500" h="13500" prst="angle"/>
            <a:extrusionClr>
              <a:schemeClr val="accent2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53262" name="Oval 14"/>
          <p:cNvSpPr>
            <a:spLocks noChangeArrowheads="1"/>
          </p:cNvSpPr>
          <p:nvPr/>
        </p:nvSpPr>
        <p:spPr bwMode="gray">
          <a:xfrm>
            <a:off x="5962650" y="4618038"/>
            <a:ext cx="504825" cy="249237"/>
          </a:xfrm>
          <a:prstGeom prst="ellipse">
            <a:avLst/>
          </a:prstGeom>
          <a:solidFill>
            <a:srgbClr val="161614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50000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63" name="Oval 15"/>
          <p:cNvSpPr>
            <a:spLocks noChangeArrowheads="1"/>
          </p:cNvSpPr>
          <p:nvPr/>
        </p:nvSpPr>
        <p:spPr bwMode="gray">
          <a:xfrm>
            <a:off x="5984875" y="4429125"/>
            <a:ext cx="463550" cy="19367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scene3d>
            <a:camera prst="legacyObliqueBottom"/>
            <a:lightRig rig="legacyNormal3" dir="l"/>
          </a:scene3d>
          <a:sp3d extrusionH="430200" prstMaterial="legacyPlastic">
            <a:bevelT w="13500" h="13500" prst="angle"/>
            <a:bevelB w="13500" h="13500" prst="angle"/>
            <a:extrusionClr>
              <a:schemeClr val="accent1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53264" name="Text Box 16"/>
          <p:cNvSpPr txBox="1">
            <a:spLocks noChangeArrowheads="1"/>
          </p:cNvSpPr>
          <p:nvPr/>
        </p:nvSpPr>
        <p:spPr bwMode="gray">
          <a:xfrm>
            <a:off x="1352550" y="5084763"/>
            <a:ext cx="1857375" cy="3968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80808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F8F8F8"/>
                </a:solidFill>
                <a:latin typeface="Calibri" pitchFamily="34" charset="0"/>
                <a:ea typeface="宋体" charset="-122"/>
              </a:rPr>
              <a:t>Title in here</a:t>
            </a:r>
          </a:p>
        </p:txBody>
      </p:sp>
      <p:sp>
        <p:nvSpPr>
          <p:cNvPr id="53265" name="Text Box 17"/>
          <p:cNvSpPr txBox="1">
            <a:spLocks noChangeArrowheads="1"/>
          </p:cNvSpPr>
          <p:nvPr/>
        </p:nvSpPr>
        <p:spPr bwMode="gray">
          <a:xfrm>
            <a:off x="5959475" y="5106988"/>
            <a:ext cx="1857375" cy="3968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80808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F8F8F8"/>
                </a:solidFill>
                <a:latin typeface="Calibri" pitchFamily="34" charset="0"/>
                <a:ea typeface="宋体" charset="-122"/>
              </a:rPr>
              <a:t>Title in here</a:t>
            </a:r>
          </a:p>
        </p:txBody>
      </p:sp>
      <p:sp>
        <p:nvSpPr>
          <p:cNvPr id="53266" name="Text Box 18"/>
          <p:cNvSpPr txBox="1">
            <a:spLocks noChangeArrowheads="1"/>
          </p:cNvSpPr>
          <p:nvPr/>
        </p:nvSpPr>
        <p:spPr bwMode="auto">
          <a:xfrm>
            <a:off x="1273175" y="3373438"/>
            <a:ext cx="654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80808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161614"/>
                </a:solidFill>
                <a:ea typeface="宋体" charset="-122"/>
              </a:rPr>
              <a:t>$40</a:t>
            </a:r>
          </a:p>
        </p:txBody>
      </p:sp>
      <p:sp>
        <p:nvSpPr>
          <p:cNvPr id="53267" name="Text Box 19"/>
          <p:cNvSpPr txBox="1">
            <a:spLocks noChangeArrowheads="1"/>
          </p:cNvSpPr>
          <p:nvPr/>
        </p:nvSpPr>
        <p:spPr bwMode="auto">
          <a:xfrm>
            <a:off x="1879600" y="1712913"/>
            <a:ext cx="8270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80808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161614"/>
                </a:solidFill>
                <a:ea typeface="宋体" charset="-122"/>
              </a:rPr>
              <a:t>$100</a:t>
            </a:r>
          </a:p>
        </p:txBody>
      </p:sp>
      <p:sp>
        <p:nvSpPr>
          <p:cNvPr id="53268" name="Text Box 20"/>
          <p:cNvSpPr txBox="1">
            <a:spLocks noChangeArrowheads="1"/>
          </p:cNvSpPr>
          <p:nvPr/>
        </p:nvSpPr>
        <p:spPr bwMode="auto">
          <a:xfrm>
            <a:off x="2609850" y="3919538"/>
            <a:ext cx="654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80808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161614"/>
                </a:solidFill>
                <a:ea typeface="宋体" charset="-122"/>
              </a:rPr>
              <a:t>$25</a:t>
            </a:r>
          </a:p>
        </p:txBody>
      </p:sp>
      <p:sp>
        <p:nvSpPr>
          <p:cNvPr id="53269" name="Text Box 21"/>
          <p:cNvSpPr txBox="1">
            <a:spLocks noChangeArrowheads="1"/>
          </p:cNvSpPr>
          <p:nvPr/>
        </p:nvSpPr>
        <p:spPr bwMode="auto">
          <a:xfrm>
            <a:off x="5868988" y="4105275"/>
            <a:ext cx="654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80808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161614"/>
                </a:solidFill>
                <a:ea typeface="宋体" charset="-122"/>
              </a:rPr>
              <a:t>$10</a:t>
            </a:r>
          </a:p>
        </p:txBody>
      </p:sp>
      <p:sp>
        <p:nvSpPr>
          <p:cNvPr id="53270" name="Text Box 22"/>
          <p:cNvSpPr txBox="1">
            <a:spLocks noChangeArrowheads="1"/>
          </p:cNvSpPr>
          <p:nvPr/>
        </p:nvSpPr>
        <p:spPr bwMode="auto">
          <a:xfrm>
            <a:off x="6496050" y="3306763"/>
            <a:ext cx="654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80808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161614"/>
                </a:solidFill>
                <a:ea typeface="宋体" charset="-122"/>
              </a:rPr>
              <a:t>$45</a:t>
            </a:r>
          </a:p>
        </p:txBody>
      </p:sp>
      <p:sp>
        <p:nvSpPr>
          <p:cNvPr id="53271" name="Text Box 23"/>
          <p:cNvSpPr txBox="1">
            <a:spLocks noChangeArrowheads="1"/>
          </p:cNvSpPr>
          <p:nvPr/>
        </p:nvSpPr>
        <p:spPr bwMode="auto">
          <a:xfrm>
            <a:off x="7164388" y="3105150"/>
            <a:ext cx="654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80808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161614"/>
                </a:solidFill>
                <a:ea typeface="宋体" charset="-122"/>
              </a:rPr>
              <a:t>$55</a:t>
            </a:r>
          </a:p>
        </p:txBody>
      </p:sp>
      <p:sp>
        <p:nvSpPr>
          <p:cNvPr id="53272" name="Rectangle 24"/>
          <p:cNvSpPr>
            <a:spLocks noChangeArrowheads="1"/>
          </p:cNvSpPr>
          <p:nvPr/>
        </p:nvSpPr>
        <p:spPr bwMode="black">
          <a:xfrm>
            <a:off x="1271588" y="5656263"/>
            <a:ext cx="64897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5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altLang="zh-CN" sz="2000" b="1">
                <a:latin typeface="Calibri" pitchFamily="34" charset="0"/>
                <a:ea typeface="宋体" charset="-122"/>
              </a:rPr>
              <a:t>ThemeGallery  is a Design Digital Content &amp; Contents mall developed by Guild Design Inc.</a:t>
            </a:r>
          </a:p>
        </p:txBody>
      </p:sp>
      <p:sp>
        <p:nvSpPr>
          <p:cNvPr id="53273" name="Freeform 25"/>
          <p:cNvSpPr>
            <a:spLocks/>
          </p:cNvSpPr>
          <p:nvPr/>
        </p:nvSpPr>
        <p:spPr bwMode="gray">
          <a:xfrm>
            <a:off x="3589338" y="1943100"/>
            <a:ext cx="2097087" cy="1250950"/>
          </a:xfrm>
          <a:custGeom>
            <a:avLst/>
            <a:gdLst>
              <a:gd name="T0" fmla="*/ 4 w 1321"/>
              <a:gd name="T1" fmla="*/ 391 h 788"/>
              <a:gd name="T2" fmla="*/ 6 w 1321"/>
              <a:gd name="T3" fmla="*/ 788 h 788"/>
              <a:gd name="T4" fmla="*/ 1098 w 1321"/>
              <a:gd name="T5" fmla="*/ 782 h 788"/>
              <a:gd name="T6" fmla="*/ 1314 w 1321"/>
              <a:gd name="T7" fmla="*/ 388 h 788"/>
              <a:gd name="T8" fmla="*/ 1315 w 1321"/>
              <a:gd name="T9" fmla="*/ 0 h 788"/>
              <a:gd name="T10" fmla="*/ 244 w 1321"/>
              <a:gd name="T11" fmla="*/ 3 h 788"/>
              <a:gd name="T12" fmla="*/ 4 w 1321"/>
              <a:gd name="T13" fmla="*/ 391 h 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21" h="788">
                <a:moveTo>
                  <a:pt x="4" y="391"/>
                </a:moveTo>
                <a:cubicBezTo>
                  <a:pt x="5" y="589"/>
                  <a:pt x="6" y="788"/>
                  <a:pt x="6" y="788"/>
                </a:cubicBezTo>
                <a:lnTo>
                  <a:pt x="1098" y="782"/>
                </a:lnTo>
                <a:cubicBezTo>
                  <a:pt x="1321" y="782"/>
                  <a:pt x="1315" y="667"/>
                  <a:pt x="1314" y="388"/>
                </a:cubicBezTo>
                <a:cubicBezTo>
                  <a:pt x="1314" y="193"/>
                  <a:pt x="1315" y="0"/>
                  <a:pt x="1315" y="0"/>
                </a:cubicBezTo>
                <a:lnTo>
                  <a:pt x="244" y="3"/>
                </a:lnTo>
                <a:cubicBezTo>
                  <a:pt x="0" y="3"/>
                  <a:pt x="5" y="138"/>
                  <a:pt x="4" y="391"/>
                </a:cubicBez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shade val="89020"/>
                  <a:invGamma/>
                </a:srgbClr>
              </a:gs>
            </a:gsLst>
            <a:lin ang="18900000" scaled="1"/>
          </a:gradFill>
          <a:ln>
            <a:noFill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74" name="Oval 26"/>
          <p:cNvSpPr>
            <a:spLocks noChangeArrowheads="1"/>
          </p:cNvSpPr>
          <p:nvPr/>
        </p:nvSpPr>
        <p:spPr bwMode="gray">
          <a:xfrm>
            <a:off x="3914775" y="2055813"/>
            <a:ext cx="225425" cy="2254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66667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75" name="Oval 27"/>
          <p:cNvSpPr>
            <a:spLocks noChangeArrowheads="1"/>
          </p:cNvSpPr>
          <p:nvPr/>
        </p:nvSpPr>
        <p:spPr bwMode="gray">
          <a:xfrm>
            <a:off x="3914775" y="2438400"/>
            <a:ext cx="225425" cy="22542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1176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76" name="Oval 28"/>
          <p:cNvSpPr>
            <a:spLocks noChangeArrowheads="1"/>
          </p:cNvSpPr>
          <p:nvPr/>
        </p:nvSpPr>
        <p:spPr bwMode="gray">
          <a:xfrm>
            <a:off x="3914775" y="2832100"/>
            <a:ext cx="225425" cy="225425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66667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77" name="Text Box 29"/>
          <p:cNvSpPr txBox="1">
            <a:spLocks noChangeArrowheads="1"/>
          </p:cNvSpPr>
          <p:nvPr/>
        </p:nvSpPr>
        <p:spPr bwMode="auto">
          <a:xfrm>
            <a:off x="4225925" y="2011363"/>
            <a:ext cx="1501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80808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>
                <a:solidFill>
                  <a:srgbClr val="161614"/>
                </a:solidFill>
                <a:latin typeface="Calibri" pitchFamily="34" charset="0"/>
                <a:ea typeface="宋体" charset="-122"/>
              </a:rPr>
              <a:t>Text in here</a:t>
            </a:r>
          </a:p>
        </p:txBody>
      </p:sp>
      <p:sp>
        <p:nvSpPr>
          <p:cNvPr id="53278" name="Text Box 30"/>
          <p:cNvSpPr txBox="1">
            <a:spLocks noChangeArrowheads="1"/>
          </p:cNvSpPr>
          <p:nvPr/>
        </p:nvSpPr>
        <p:spPr bwMode="auto">
          <a:xfrm>
            <a:off x="4225925" y="2393950"/>
            <a:ext cx="1501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80808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>
                <a:solidFill>
                  <a:srgbClr val="161614"/>
                </a:solidFill>
                <a:latin typeface="Calibri" pitchFamily="34" charset="0"/>
                <a:ea typeface="宋体" charset="-122"/>
              </a:rPr>
              <a:t>Text in here</a:t>
            </a:r>
          </a:p>
        </p:txBody>
      </p:sp>
      <p:sp>
        <p:nvSpPr>
          <p:cNvPr id="53279" name="Text Box 31"/>
          <p:cNvSpPr txBox="1">
            <a:spLocks noChangeArrowheads="1"/>
          </p:cNvSpPr>
          <p:nvPr/>
        </p:nvSpPr>
        <p:spPr bwMode="auto">
          <a:xfrm>
            <a:off x="4225925" y="2798763"/>
            <a:ext cx="1501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80808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>
                <a:solidFill>
                  <a:srgbClr val="161614"/>
                </a:solidFill>
                <a:latin typeface="Calibri" pitchFamily="34" charset="0"/>
                <a:ea typeface="宋体" charset="-122"/>
              </a:rPr>
              <a:t>Text in here</a:t>
            </a:r>
          </a:p>
        </p:txBody>
      </p:sp>
      <p:sp>
        <p:nvSpPr>
          <p:cNvPr id="53280" name="AutoShape 32"/>
          <p:cNvSpPr>
            <a:spLocks/>
          </p:cNvSpPr>
          <p:nvPr/>
        </p:nvSpPr>
        <p:spPr bwMode="auto">
          <a:xfrm flipV="1">
            <a:off x="3441700" y="4005263"/>
            <a:ext cx="2517775" cy="252412"/>
          </a:xfrm>
          <a:prstGeom prst="accentCallout1">
            <a:avLst>
              <a:gd name="adj1" fmla="val 54713"/>
              <a:gd name="adj2" fmla="val -3028"/>
              <a:gd name="adj3" fmla="val -29560"/>
              <a:gd name="adj4" fmla="val -15324"/>
            </a:avLst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r>
              <a:rPr lang="en-US" altLang="zh-CN" sz="1200">
                <a:solidFill>
                  <a:srgbClr val="1C1C1C"/>
                </a:solidFill>
                <a:latin typeface="Calibri" pitchFamily="34" charset="0"/>
                <a:ea typeface="宋体" charset="-122"/>
              </a:rPr>
              <a:t>Coordinate Depth in </a:t>
            </a:r>
            <a:r>
              <a:rPr lang="en-US" altLang="zh-CN" sz="1200" b="1">
                <a:solidFill>
                  <a:srgbClr val="1C1C1C"/>
                </a:solidFill>
                <a:latin typeface="Calibri" pitchFamily="34" charset="0"/>
                <a:ea typeface="宋体" charset="-122"/>
              </a:rPr>
              <a:t>3-D Settings</a:t>
            </a:r>
            <a:r>
              <a:rPr lang="en-US" altLang="zh-CN" sz="1200">
                <a:solidFill>
                  <a:srgbClr val="1C1C1C"/>
                </a:solidFill>
                <a:latin typeface="Calibri" pitchFamily="34" charset="0"/>
                <a:ea typeface="宋体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ChangeArrowheads="1"/>
          </p:cNvSpPr>
          <p:nvPr/>
        </p:nvSpPr>
        <p:spPr bwMode="gray">
          <a:xfrm rot="3419336">
            <a:off x="7212012" y="1825626"/>
            <a:ext cx="923925" cy="10033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77251" dir="567739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6600825" y="3175000"/>
            <a:ext cx="191135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latin typeface="Calibri" pitchFamily="34" charset="0"/>
                <a:ea typeface="宋体" charset="-122"/>
              </a:rPr>
              <a:t>2007.10   Add Your Text</a:t>
            </a:r>
          </a:p>
          <a:p>
            <a:pPr eaLnBrk="0" hangingPunct="0"/>
            <a:r>
              <a:rPr lang="en-US" altLang="zh-CN" sz="1400">
                <a:latin typeface="Calibri" pitchFamily="34" charset="0"/>
                <a:ea typeface="宋体" charset="-122"/>
              </a:rPr>
              <a:t>2007.10   Add Your Text</a:t>
            </a:r>
          </a:p>
          <a:p>
            <a:pPr eaLnBrk="0" hangingPunct="0"/>
            <a:r>
              <a:rPr lang="en-US" altLang="zh-CN" sz="1400">
                <a:latin typeface="Calibri" pitchFamily="34" charset="0"/>
                <a:ea typeface="宋体" charset="-122"/>
              </a:rPr>
              <a:t>2007.10   Add Your Text</a:t>
            </a: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gray">
          <a:xfrm rot="3419336">
            <a:off x="1357312" y="2533651"/>
            <a:ext cx="923925" cy="10033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77251" dir="567739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gray">
          <a:xfrm>
            <a:off x="1450975" y="2892425"/>
            <a:ext cx="692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b="1">
                <a:solidFill>
                  <a:srgbClr val="FFFFFF"/>
                </a:solidFill>
                <a:ea typeface="宋体" charset="-122"/>
              </a:rPr>
              <a:t>2004</a:t>
            </a:r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gray">
          <a:xfrm rot="3419336">
            <a:off x="2792412" y="4438651"/>
            <a:ext cx="923925" cy="10033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77251" dir="567739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gray">
          <a:xfrm>
            <a:off x="2886075" y="4797425"/>
            <a:ext cx="692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b="1">
                <a:solidFill>
                  <a:srgbClr val="FFFFFF"/>
                </a:solidFill>
                <a:ea typeface="宋体" charset="-122"/>
              </a:rPr>
              <a:t>2005</a:t>
            </a:r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gray">
          <a:xfrm rot="3419336">
            <a:off x="4862512" y="3286126"/>
            <a:ext cx="923925" cy="10033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77251" dir="567739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3" name="Text Box 9"/>
          <p:cNvSpPr txBox="1">
            <a:spLocks noChangeArrowheads="1"/>
          </p:cNvSpPr>
          <p:nvPr/>
        </p:nvSpPr>
        <p:spPr bwMode="gray">
          <a:xfrm>
            <a:off x="4956175" y="3644900"/>
            <a:ext cx="692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b="1">
                <a:solidFill>
                  <a:srgbClr val="FFFFFF"/>
                </a:solidFill>
                <a:ea typeface="宋体" charset="-122"/>
              </a:rPr>
              <a:t>2006</a:t>
            </a:r>
          </a:p>
        </p:txBody>
      </p:sp>
      <p:sp>
        <p:nvSpPr>
          <p:cNvPr id="47114" name="Text Box 10"/>
          <p:cNvSpPr txBox="1">
            <a:spLocks noChangeArrowheads="1"/>
          </p:cNvSpPr>
          <p:nvPr/>
        </p:nvSpPr>
        <p:spPr bwMode="gray">
          <a:xfrm>
            <a:off x="7305675" y="2184400"/>
            <a:ext cx="692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b="1">
                <a:solidFill>
                  <a:srgbClr val="FFFFFF"/>
                </a:solidFill>
                <a:ea typeface="宋体" charset="-122"/>
              </a:rPr>
              <a:t>2007</a:t>
            </a:r>
          </a:p>
        </p:txBody>
      </p:sp>
      <p:sp>
        <p:nvSpPr>
          <p:cNvPr id="47115" name="Line 11"/>
          <p:cNvSpPr>
            <a:spLocks noChangeShapeType="1"/>
          </p:cNvSpPr>
          <p:nvPr/>
        </p:nvSpPr>
        <p:spPr bwMode="auto">
          <a:xfrm>
            <a:off x="2155825" y="3487738"/>
            <a:ext cx="762000" cy="10668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6" name="Line 12"/>
          <p:cNvSpPr>
            <a:spLocks noChangeShapeType="1"/>
          </p:cNvSpPr>
          <p:nvPr/>
        </p:nvSpPr>
        <p:spPr bwMode="auto">
          <a:xfrm flipV="1">
            <a:off x="3756025" y="4021138"/>
            <a:ext cx="1066800" cy="6096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7" name="Line 13"/>
          <p:cNvSpPr>
            <a:spLocks noChangeShapeType="1"/>
          </p:cNvSpPr>
          <p:nvPr/>
        </p:nvSpPr>
        <p:spPr bwMode="auto">
          <a:xfrm flipV="1">
            <a:off x="5889625" y="2636838"/>
            <a:ext cx="1295400" cy="7747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8" name="Text Box 14"/>
          <p:cNvSpPr txBox="1">
            <a:spLocks noChangeArrowheads="1"/>
          </p:cNvSpPr>
          <p:nvPr/>
        </p:nvSpPr>
        <p:spPr bwMode="auto">
          <a:xfrm>
            <a:off x="2460625" y="2071688"/>
            <a:ext cx="4114800" cy="579437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rgbClr val="1C1C1C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3200" b="1">
                <a:solidFill>
                  <a:schemeClr val="accent2"/>
                </a:solidFill>
                <a:latin typeface="Calibri" pitchFamily="34" charset="0"/>
                <a:ea typeface="宋体" charset="-122"/>
              </a:rPr>
              <a:t>Company</a:t>
            </a:r>
            <a:r>
              <a:rPr lang="en-US" altLang="zh-CN" sz="3200" b="1">
                <a:solidFill>
                  <a:srgbClr val="000000"/>
                </a:solidFill>
                <a:latin typeface="Calibri" pitchFamily="34" charset="0"/>
                <a:ea typeface="宋体" charset="-122"/>
              </a:rPr>
              <a:t> </a:t>
            </a:r>
            <a:r>
              <a:rPr lang="en-US" altLang="zh-CN" sz="3200" b="1">
                <a:solidFill>
                  <a:schemeClr val="folHlink"/>
                </a:solidFill>
                <a:latin typeface="Calibri" pitchFamily="34" charset="0"/>
                <a:ea typeface="宋体" charset="-122"/>
              </a:rPr>
              <a:t>History</a:t>
            </a:r>
          </a:p>
        </p:txBody>
      </p:sp>
      <p:sp>
        <p:nvSpPr>
          <p:cNvPr id="47119" name="Text Box 15"/>
          <p:cNvSpPr txBox="1">
            <a:spLocks noChangeArrowheads="1"/>
          </p:cNvSpPr>
          <p:nvPr/>
        </p:nvSpPr>
        <p:spPr bwMode="auto">
          <a:xfrm>
            <a:off x="2384425" y="5765800"/>
            <a:ext cx="191135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latin typeface="Calibri" pitchFamily="34" charset="0"/>
                <a:ea typeface="宋体" charset="-122"/>
              </a:rPr>
              <a:t>2005.10   Add Your Text</a:t>
            </a:r>
          </a:p>
          <a:p>
            <a:pPr eaLnBrk="0" hangingPunct="0"/>
            <a:r>
              <a:rPr lang="en-US" altLang="zh-CN" sz="1400">
                <a:latin typeface="Calibri" pitchFamily="34" charset="0"/>
                <a:ea typeface="宋体" charset="-122"/>
              </a:rPr>
              <a:t>2005.10   Add Your Text</a:t>
            </a:r>
          </a:p>
          <a:p>
            <a:pPr eaLnBrk="0" hangingPunct="0"/>
            <a:r>
              <a:rPr lang="en-US" altLang="zh-CN" sz="1400">
                <a:latin typeface="Calibri" pitchFamily="34" charset="0"/>
                <a:ea typeface="宋体" charset="-122"/>
              </a:rPr>
              <a:t>2005.10   Add Your Text</a:t>
            </a:r>
          </a:p>
        </p:txBody>
      </p:sp>
      <p:sp>
        <p:nvSpPr>
          <p:cNvPr id="47120" name="Text Box 16"/>
          <p:cNvSpPr txBox="1">
            <a:spLocks noChangeArrowheads="1"/>
          </p:cNvSpPr>
          <p:nvPr/>
        </p:nvSpPr>
        <p:spPr bwMode="auto">
          <a:xfrm>
            <a:off x="4670425" y="4699000"/>
            <a:ext cx="191135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latin typeface="Calibri" pitchFamily="34" charset="0"/>
                <a:ea typeface="宋体" charset="-122"/>
              </a:rPr>
              <a:t>2006.10   Add Your Text</a:t>
            </a:r>
          </a:p>
          <a:p>
            <a:pPr eaLnBrk="0" hangingPunct="0"/>
            <a:r>
              <a:rPr lang="en-US" altLang="zh-CN" sz="1400">
                <a:latin typeface="Calibri" pitchFamily="34" charset="0"/>
                <a:ea typeface="宋体" charset="-122"/>
              </a:rPr>
              <a:t>2006.10   Add Your Text</a:t>
            </a:r>
          </a:p>
          <a:p>
            <a:pPr eaLnBrk="0" hangingPunct="0"/>
            <a:r>
              <a:rPr lang="en-US" altLang="zh-CN" sz="1400">
                <a:latin typeface="Calibri" pitchFamily="34" charset="0"/>
                <a:ea typeface="宋体" charset="-122"/>
              </a:rPr>
              <a:t>2006.10   Add Your Text</a:t>
            </a:r>
          </a:p>
        </p:txBody>
      </p:sp>
      <p:sp>
        <p:nvSpPr>
          <p:cNvPr id="47121" name="Text Box 17"/>
          <p:cNvSpPr txBox="1">
            <a:spLocks noChangeArrowheads="1"/>
          </p:cNvSpPr>
          <p:nvPr/>
        </p:nvSpPr>
        <p:spPr bwMode="auto">
          <a:xfrm>
            <a:off x="250825" y="3860800"/>
            <a:ext cx="191135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latin typeface="Calibri" pitchFamily="34" charset="0"/>
                <a:ea typeface="宋体" charset="-122"/>
              </a:rPr>
              <a:t>2004.10   Add Your Text</a:t>
            </a:r>
          </a:p>
          <a:p>
            <a:pPr eaLnBrk="0" hangingPunct="0"/>
            <a:r>
              <a:rPr lang="en-US" altLang="zh-CN" sz="1400">
                <a:latin typeface="Calibri" pitchFamily="34" charset="0"/>
                <a:ea typeface="宋体" charset="-122"/>
              </a:rPr>
              <a:t>2004.10   Add Your Text</a:t>
            </a:r>
          </a:p>
          <a:p>
            <a:pPr eaLnBrk="0" hangingPunct="0"/>
            <a:r>
              <a:rPr lang="en-US" altLang="zh-CN" sz="1400">
                <a:latin typeface="Calibri" pitchFamily="34" charset="0"/>
                <a:ea typeface="宋体" charset="-122"/>
              </a:rPr>
              <a:t>2004.10   Add Your Text</a:t>
            </a:r>
          </a:p>
        </p:txBody>
      </p:sp>
      <p:sp>
        <p:nvSpPr>
          <p:cNvPr id="47122" name="Rectangle 18"/>
          <p:cNvSpPr>
            <a:spLocks noGrp="1" noChangeArrowheads="1"/>
          </p:cNvSpPr>
          <p:nvPr>
            <p:ph type="title"/>
          </p:nvPr>
        </p:nvSpPr>
        <p:spPr bwMode="black"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>
                <a:ea typeface="宋体" charset="-122"/>
              </a:rPr>
              <a:t>Click to edit 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Click to edit title style</a:t>
            </a:r>
          </a:p>
        </p:txBody>
      </p:sp>
      <p:sp>
        <p:nvSpPr>
          <p:cNvPr id="68611" name="Line 3"/>
          <p:cNvSpPr>
            <a:spLocks noChangeShapeType="1"/>
          </p:cNvSpPr>
          <p:nvPr/>
        </p:nvSpPr>
        <p:spPr bwMode="auto">
          <a:xfrm flipV="1">
            <a:off x="3479800" y="3733800"/>
            <a:ext cx="5314950" cy="3175"/>
          </a:xfrm>
          <a:prstGeom prst="line">
            <a:avLst/>
          </a:prstGeom>
          <a:noFill/>
          <a:ln w="28575" cap="rnd">
            <a:solidFill>
              <a:srgbClr val="080808"/>
            </a:solidFill>
            <a:prstDash val="sysDot"/>
            <a:round/>
            <a:headEnd type="triangle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12" name="Line 4"/>
          <p:cNvSpPr>
            <a:spLocks noChangeShapeType="1"/>
          </p:cNvSpPr>
          <p:nvPr/>
        </p:nvSpPr>
        <p:spPr bwMode="auto">
          <a:xfrm flipV="1">
            <a:off x="3136900" y="2843213"/>
            <a:ext cx="868363" cy="911225"/>
          </a:xfrm>
          <a:prstGeom prst="line">
            <a:avLst/>
          </a:prstGeom>
          <a:noFill/>
          <a:ln w="28575" cap="rnd">
            <a:solidFill>
              <a:srgbClr val="080808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13" name="Line 5"/>
          <p:cNvSpPr>
            <a:spLocks noChangeShapeType="1"/>
          </p:cNvSpPr>
          <p:nvPr/>
        </p:nvSpPr>
        <p:spPr bwMode="auto">
          <a:xfrm flipH="1">
            <a:off x="2743200" y="3746500"/>
            <a:ext cx="395288" cy="1435100"/>
          </a:xfrm>
          <a:prstGeom prst="line">
            <a:avLst/>
          </a:prstGeom>
          <a:noFill/>
          <a:ln w="28575" cap="rnd">
            <a:solidFill>
              <a:srgbClr val="080808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14" name="Line 6"/>
          <p:cNvSpPr>
            <a:spLocks noChangeShapeType="1"/>
          </p:cNvSpPr>
          <p:nvPr/>
        </p:nvSpPr>
        <p:spPr bwMode="auto">
          <a:xfrm flipH="1">
            <a:off x="1760538" y="3748088"/>
            <a:ext cx="1371600" cy="0"/>
          </a:xfrm>
          <a:prstGeom prst="line">
            <a:avLst/>
          </a:prstGeom>
          <a:noFill/>
          <a:ln w="28575" cap="rnd">
            <a:solidFill>
              <a:srgbClr val="080808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8615" name="Group 7"/>
          <p:cNvGrpSpPr>
            <a:grpSpLocks/>
          </p:cNvGrpSpPr>
          <p:nvPr/>
        </p:nvGrpSpPr>
        <p:grpSpPr bwMode="auto">
          <a:xfrm>
            <a:off x="254000" y="2922588"/>
            <a:ext cx="1657350" cy="1631950"/>
            <a:chOff x="160" y="1841"/>
            <a:chExt cx="1044" cy="1028"/>
          </a:xfrm>
        </p:grpSpPr>
        <p:sp>
          <p:nvSpPr>
            <p:cNvPr id="68616" name="Oval 8"/>
            <p:cNvSpPr>
              <a:spLocks noChangeArrowheads="1"/>
            </p:cNvSpPr>
            <p:nvPr/>
          </p:nvSpPr>
          <p:spPr bwMode="gray">
            <a:xfrm>
              <a:off x="160" y="1841"/>
              <a:ext cx="1044" cy="102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50000">
                  <a:schemeClr val="accent1">
                    <a:gamma/>
                    <a:shade val="66275"/>
                    <a:invGamma/>
                    <a:alpha val="89999"/>
                  </a:schemeClr>
                </a:gs>
                <a:gs pos="100000">
                  <a:schemeClr val="accent1">
                    <a:alpha val="89999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68617" name="Picture 9" descr="Picture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64" y="1852"/>
              <a:ext cx="834" cy="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618" name="Group 10"/>
          <p:cNvGrpSpPr>
            <a:grpSpLocks/>
          </p:cNvGrpSpPr>
          <p:nvPr/>
        </p:nvGrpSpPr>
        <p:grpSpPr bwMode="auto">
          <a:xfrm>
            <a:off x="2927350" y="3538538"/>
            <a:ext cx="425450" cy="415925"/>
            <a:chOff x="638" y="1555"/>
            <a:chExt cx="569" cy="562"/>
          </a:xfrm>
        </p:grpSpPr>
        <p:sp>
          <p:nvSpPr>
            <p:cNvPr id="68619" name="Oval 11"/>
            <p:cNvSpPr>
              <a:spLocks noChangeArrowheads="1"/>
            </p:cNvSpPr>
            <p:nvPr/>
          </p:nvSpPr>
          <p:spPr bwMode="gray">
            <a:xfrm>
              <a:off x="638" y="1555"/>
              <a:ext cx="569" cy="562"/>
            </a:xfrm>
            <a:prstGeom prst="ellipse">
              <a:avLst/>
            </a:prstGeom>
            <a:gradFill rotWithShape="1">
              <a:gsLst>
                <a:gs pos="0">
                  <a:srgbClr val="FF0107"/>
                </a:gs>
                <a:gs pos="50000">
                  <a:srgbClr val="FF0107">
                    <a:gamma/>
                    <a:shade val="46275"/>
                    <a:invGamma/>
                  </a:srgbClr>
                </a:gs>
                <a:gs pos="100000">
                  <a:srgbClr val="FF0107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68620" name="Picture 12" descr="Picture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695" y="1560"/>
              <a:ext cx="454" cy="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621" name="Group 13"/>
          <p:cNvGrpSpPr>
            <a:grpSpLocks/>
          </p:cNvGrpSpPr>
          <p:nvPr/>
        </p:nvGrpSpPr>
        <p:grpSpPr bwMode="auto">
          <a:xfrm>
            <a:off x="3797300" y="1738313"/>
            <a:ext cx="1276350" cy="1257300"/>
            <a:chOff x="638" y="1555"/>
            <a:chExt cx="569" cy="562"/>
          </a:xfrm>
        </p:grpSpPr>
        <p:sp>
          <p:nvSpPr>
            <p:cNvPr id="68622" name="Oval 14"/>
            <p:cNvSpPr>
              <a:spLocks noChangeArrowheads="1"/>
            </p:cNvSpPr>
            <p:nvPr/>
          </p:nvSpPr>
          <p:spPr bwMode="gray">
            <a:xfrm>
              <a:off x="638" y="1555"/>
              <a:ext cx="569" cy="56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alpha val="89000"/>
                  </a:schemeClr>
                </a:gs>
                <a:gs pos="50000">
                  <a:schemeClr val="accent2">
                    <a:gamma/>
                    <a:shade val="46275"/>
                    <a:invGamma/>
                    <a:alpha val="89999"/>
                  </a:schemeClr>
                </a:gs>
                <a:gs pos="100000">
                  <a:schemeClr val="accent2">
                    <a:alpha val="89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68623" name="Picture 15" descr="Picture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695" y="1560"/>
              <a:ext cx="454" cy="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624" name="Group 16"/>
          <p:cNvGrpSpPr>
            <a:grpSpLocks/>
          </p:cNvGrpSpPr>
          <p:nvPr/>
        </p:nvGrpSpPr>
        <p:grpSpPr bwMode="auto">
          <a:xfrm>
            <a:off x="1784350" y="4648200"/>
            <a:ext cx="1949450" cy="1917700"/>
            <a:chOff x="638" y="1555"/>
            <a:chExt cx="569" cy="562"/>
          </a:xfrm>
        </p:grpSpPr>
        <p:sp>
          <p:nvSpPr>
            <p:cNvPr id="68625" name="Oval 17"/>
            <p:cNvSpPr>
              <a:spLocks noChangeArrowheads="1"/>
            </p:cNvSpPr>
            <p:nvPr/>
          </p:nvSpPr>
          <p:spPr bwMode="gray">
            <a:xfrm>
              <a:off x="638" y="1555"/>
              <a:ext cx="569" cy="562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89999"/>
                  </a:schemeClr>
                </a:gs>
                <a:gs pos="50000">
                  <a:schemeClr val="folHlink">
                    <a:gamma/>
                    <a:shade val="46275"/>
                    <a:invGamma/>
                    <a:alpha val="89999"/>
                  </a:schemeClr>
                </a:gs>
                <a:gs pos="100000">
                  <a:schemeClr val="folHlink">
                    <a:alpha val="89999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68626" name="Picture 18" descr="Picture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695" y="1560"/>
              <a:ext cx="454" cy="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627" name="Text Box 18"/>
          <p:cNvSpPr txBox="1">
            <a:spLocks noChangeArrowheads="1"/>
          </p:cNvSpPr>
          <p:nvPr/>
        </p:nvSpPr>
        <p:spPr bwMode="black">
          <a:xfrm>
            <a:off x="3933825" y="1770063"/>
            <a:ext cx="984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000">
                <a:solidFill>
                  <a:srgbClr val="080808"/>
                </a:solidFill>
                <a:ea typeface="宋体" charset="-122"/>
              </a:rPr>
              <a:t>Text</a:t>
            </a:r>
          </a:p>
        </p:txBody>
      </p:sp>
      <p:sp>
        <p:nvSpPr>
          <p:cNvPr id="68628" name="Text Box 18"/>
          <p:cNvSpPr txBox="1">
            <a:spLocks noChangeArrowheads="1"/>
          </p:cNvSpPr>
          <p:nvPr/>
        </p:nvSpPr>
        <p:spPr bwMode="black">
          <a:xfrm>
            <a:off x="2017713" y="4697413"/>
            <a:ext cx="149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000">
                <a:solidFill>
                  <a:srgbClr val="080808"/>
                </a:solidFill>
                <a:ea typeface="宋体" charset="-122"/>
              </a:rPr>
              <a:t>Text</a:t>
            </a:r>
          </a:p>
        </p:txBody>
      </p:sp>
      <p:sp>
        <p:nvSpPr>
          <p:cNvPr id="68629" name="Text Box 18"/>
          <p:cNvSpPr txBox="1">
            <a:spLocks noChangeArrowheads="1"/>
          </p:cNvSpPr>
          <p:nvPr/>
        </p:nvSpPr>
        <p:spPr bwMode="black">
          <a:xfrm>
            <a:off x="434975" y="3011488"/>
            <a:ext cx="12795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000">
                <a:solidFill>
                  <a:srgbClr val="080808"/>
                </a:solidFill>
                <a:ea typeface="宋体" charset="-122"/>
              </a:rPr>
              <a:t>Text</a:t>
            </a:r>
          </a:p>
        </p:txBody>
      </p:sp>
      <p:pic>
        <p:nvPicPr>
          <p:cNvPr id="68630" name="Picture 22" descr="3D_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3371850"/>
            <a:ext cx="1025525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31" name="Picture 23" descr="1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3" y="5291138"/>
            <a:ext cx="1692275" cy="123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2" name="Picture 24" descr="09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50" y="2173288"/>
            <a:ext cx="901700" cy="8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633" name="Text Box 25"/>
          <p:cNvSpPr txBox="1">
            <a:spLocks noChangeArrowheads="1"/>
          </p:cNvSpPr>
          <p:nvPr/>
        </p:nvSpPr>
        <p:spPr bwMode="auto">
          <a:xfrm>
            <a:off x="304800" y="4586288"/>
            <a:ext cx="1524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u="sng">
                <a:solidFill>
                  <a:schemeClr val="accent1"/>
                </a:solidFill>
                <a:ea typeface="宋体" charset="-122"/>
              </a:rPr>
              <a:t>Title in here</a:t>
            </a:r>
          </a:p>
        </p:txBody>
      </p:sp>
      <p:sp>
        <p:nvSpPr>
          <p:cNvPr id="68634" name="Text Box 26"/>
          <p:cNvSpPr txBox="1">
            <a:spLocks noChangeArrowheads="1"/>
          </p:cNvSpPr>
          <p:nvPr/>
        </p:nvSpPr>
        <p:spPr bwMode="auto">
          <a:xfrm>
            <a:off x="2286000" y="1981200"/>
            <a:ext cx="1524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b="1" u="sng">
                <a:solidFill>
                  <a:schemeClr val="accent2"/>
                </a:solidFill>
                <a:ea typeface="宋体" charset="-122"/>
              </a:rPr>
              <a:t>Title in here</a:t>
            </a:r>
          </a:p>
        </p:txBody>
      </p:sp>
      <p:sp>
        <p:nvSpPr>
          <p:cNvPr id="68635" name="Text Box 27"/>
          <p:cNvSpPr txBox="1">
            <a:spLocks noChangeArrowheads="1"/>
          </p:cNvSpPr>
          <p:nvPr/>
        </p:nvSpPr>
        <p:spPr bwMode="auto">
          <a:xfrm>
            <a:off x="3810000" y="5459413"/>
            <a:ext cx="1524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u="sng">
                <a:solidFill>
                  <a:schemeClr val="folHlink"/>
                </a:solidFill>
                <a:ea typeface="宋体" charset="-122"/>
              </a:rPr>
              <a:t>Title in here</a:t>
            </a:r>
          </a:p>
        </p:txBody>
      </p:sp>
      <p:sp>
        <p:nvSpPr>
          <p:cNvPr id="68636" name="Text Box 28"/>
          <p:cNvSpPr txBox="1">
            <a:spLocks noChangeArrowheads="1"/>
          </p:cNvSpPr>
          <p:nvPr/>
        </p:nvSpPr>
        <p:spPr bwMode="gray">
          <a:xfrm>
            <a:off x="5410200" y="3886200"/>
            <a:ext cx="3124200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400" b="1">
                <a:solidFill>
                  <a:srgbClr val="080808"/>
                </a:solidFill>
                <a:ea typeface="宋体" charset="-122"/>
              </a:rPr>
              <a:t> Description of the contents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400" b="1">
                <a:solidFill>
                  <a:srgbClr val="080808"/>
                </a:solidFill>
                <a:ea typeface="宋体" charset="-122"/>
              </a:rPr>
              <a:t> Description of the contents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400" b="1">
                <a:solidFill>
                  <a:srgbClr val="080808"/>
                </a:solidFill>
                <a:ea typeface="宋体" charset="-122"/>
              </a:rPr>
              <a:t> Description of the contents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400" b="1">
                <a:solidFill>
                  <a:srgbClr val="080808"/>
                </a:solidFill>
                <a:ea typeface="宋体" charset="-122"/>
              </a:rPr>
              <a:t> Description of the contents</a:t>
            </a:r>
          </a:p>
        </p:txBody>
      </p:sp>
      <p:sp>
        <p:nvSpPr>
          <p:cNvPr id="68637" name="Rectangle 29"/>
          <p:cNvSpPr>
            <a:spLocks noChangeArrowheads="1"/>
          </p:cNvSpPr>
          <p:nvPr/>
        </p:nvSpPr>
        <p:spPr bwMode="gray">
          <a:xfrm>
            <a:off x="4648200" y="3214688"/>
            <a:ext cx="4191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800" b="1">
                <a:solidFill>
                  <a:srgbClr val="CC0000"/>
                </a:solidFill>
                <a:latin typeface="Calibri" pitchFamily="34" charset="0"/>
                <a:ea typeface="宋体" charset="-122"/>
              </a:rPr>
              <a:t> Add your title in here</a:t>
            </a:r>
          </a:p>
        </p:txBody>
      </p:sp>
      <p:sp>
        <p:nvSpPr>
          <p:cNvPr id="68638" name="Text Box 9"/>
          <p:cNvSpPr txBox="1">
            <a:spLocks noChangeArrowheads="1"/>
          </p:cNvSpPr>
          <p:nvPr/>
        </p:nvSpPr>
        <p:spPr bwMode="gray">
          <a:xfrm>
            <a:off x="5334000" y="1936750"/>
            <a:ext cx="31242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/>
            <a:r>
              <a:rPr lang="en-US" altLang="zh-CN" sz="1400">
                <a:solidFill>
                  <a:srgbClr val="080808"/>
                </a:solidFill>
                <a:ea typeface="宋体" charset="-122"/>
              </a:rPr>
              <a:t>ThemeGallery is a Design Digital Content &amp; Contents mall developed by Guild Design Inc.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Click to edit title style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invGray">
          <a:xfrm>
            <a:off x="944563" y="2047875"/>
            <a:ext cx="3343275" cy="1376363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85882"/>
                  <a:invGamma/>
                </a:schemeClr>
              </a:gs>
            </a:gsLst>
            <a:lin ang="5400000" scaled="1"/>
          </a:gradFill>
          <a:ln>
            <a:noFill/>
          </a:ln>
          <a:effectLst/>
          <a:scene3d>
            <a:camera prst="legacyPerspectiveBottom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gray">
          <a:xfrm>
            <a:off x="3101975" y="2155825"/>
            <a:ext cx="1117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itchFamily="2" charset="2"/>
              <a:buNone/>
            </a:pPr>
            <a:r>
              <a:rPr lang="en-US" altLang="zh-CN" sz="2000" b="1">
                <a:solidFill>
                  <a:srgbClr val="F8F8F8"/>
                </a:solidFill>
                <a:latin typeface="Calibri" pitchFamily="34" charset="0"/>
                <a:ea typeface="宋体" charset="-122"/>
              </a:rPr>
              <a:t>Contents</a:t>
            </a: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gray">
          <a:xfrm>
            <a:off x="4638675" y="2043113"/>
            <a:ext cx="3467100" cy="1376362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85882"/>
                  <a:invGamma/>
                </a:schemeClr>
              </a:gs>
            </a:gsLst>
            <a:lin ang="5400000" scaled="1"/>
          </a:gradFill>
          <a:ln>
            <a:noFill/>
          </a:ln>
          <a:effectLst/>
          <a:scene3d>
            <a:camera prst="legacyPerspectiveBottomLef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folHlink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gray">
          <a:xfrm>
            <a:off x="4714875" y="2154238"/>
            <a:ext cx="11160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itchFamily="2" charset="2"/>
              <a:buNone/>
            </a:pPr>
            <a:r>
              <a:rPr lang="en-US" altLang="zh-CN" sz="2000" b="1">
                <a:solidFill>
                  <a:srgbClr val="F8F8F8"/>
                </a:solidFill>
                <a:latin typeface="Calibri" pitchFamily="34" charset="0"/>
                <a:ea typeface="宋体" charset="-122"/>
              </a:rPr>
              <a:t>Contents</a:t>
            </a:r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gray">
          <a:xfrm>
            <a:off x="942975" y="3819525"/>
            <a:ext cx="3344863" cy="137477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85882"/>
                  <a:invGamma/>
                </a:schemeClr>
              </a:gs>
            </a:gsLst>
            <a:lin ang="5400000" scaled="1"/>
          </a:gradFill>
          <a:ln>
            <a:noFill/>
          </a:ln>
          <a:effectLst/>
          <a:scene3d>
            <a:camera prst="legacyPerspectiv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8136" name="Rectangle 8"/>
          <p:cNvSpPr>
            <a:spLocks noChangeArrowheads="1"/>
          </p:cNvSpPr>
          <p:nvPr/>
        </p:nvSpPr>
        <p:spPr bwMode="gray">
          <a:xfrm>
            <a:off x="3038475" y="4765675"/>
            <a:ext cx="1116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itchFamily="2" charset="2"/>
              <a:buNone/>
            </a:pPr>
            <a:r>
              <a:rPr lang="en-US" altLang="zh-CN" sz="2000" b="1">
                <a:solidFill>
                  <a:srgbClr val="F8F8F8"/>
                </a:solidFill>
                <a:latin typeface="Calibri" pitchFamily="34" charset="0"/>
                <a:ea typeface="宋体" charset="-122"/>
              </a:rPr>
              <a:t>Content</a:t>
            </a:r>
          </a:p>
        </p:txBody>
      </p:sp>
      <p:sp>
        <p:nvSpPr>
          <p:cNvPr id="48137" name="Rectangle 9"/>
          <p:cNvSpPr>
            <a:spLocks noChangeArrowheads="1"/>
          </p:cNvSpPr>
          <p:nvPr/>
        </p:nvSpPr>
        <p:spPr bwMode="gray">
          <a:xfrm>
            <a:off x="4643438" y="3821113"/>
            <a:ext cx="3470275" cy="1366837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85882"/>
                  <a:invGamma/>
                </a:schemeClr>
              </a:gs>
            </a:gsLst>
            <a:lin ang="5400000" scaled="1"/>
          </a:gradFill>
          <a:ln>
            <a:noFill/>
          </a:ln>
          <a:effectLst/>
          <a:scene3d>
            <a:camera prst="legacyPerspectiveTopLef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8138" name="Rectangle 10"/>
          <p:cNvSpPr>
            <a:spLocks noChangeArrowheads="1"/>
          </p:cNvSpPr>
          <p:nvPr/>
        </p:nvSpPr>
        <p:spPr bwMode="gray">
          <a:xfrm>
            <a:off x="4718050" y="4787900"/>
            <a:ext cx="1117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itchFamily="2" charset="2"/>
              <a:buNone/>
            </a:pPr>
            <a:r>
              <a:rPr lang="en-US" altLang="zh-CN" sz="2000" b="1">
                <a:solidFill>
                  <a:srgbClr val="F8F8F8"/>
                </a:solidFill>
                <a:latin typeface="Calibri" pitchFamily="34" charset="0"/>
                <a:ea typeface="宋体" charset="-122"/>
              </a:rPr>
              <a:t>Content</a:t>
            </a: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gray">
          <a:xfrm>
            <a:off x="987425" y="3983038"/>
            <a:ext cx="203200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F8F8F8"/>
                </a:solidFill>
                <a:latin typeface="Calibri" pitchFamily="34" charset="0"/>
                <a:ea typeface="宋体" charset="-122"/>
              </a:rPr>
              <a:t>ThemeGallery is a Design Digital Content &amp; Contents mall developed by Guild Design Inc.</a:t>
            </a:r>
          </a:p>
        </p:txBody>
      </p:sp>
      <p:sp>
        <p:nvSpPr>
          <p:cNvPr id="48140" name="Text Box 12"/>
          <p:cNvSpPr txBox="1">
            <a:spLocks noChangeArrowheads="1"/>
          </p:cNvSpPr>
          <p:nvPr/>
        </p:nvSpPr>
        <p:spPr bwMode="gray">
          <a:xfrm>
            <a:off x="1001713" y="2155825"/>
            <a:ext cx="1947862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30000"/>
              </a:lnSpc>
              <a:buFontTx/>
              <a:buChar char="-"/>
            </a:pPr>
            <a:r>
              <a:rPr lang="en-US" altLang="zh-CN" sz="1400">
                <a:solidFill>
                  <a:srgbClr val="F8F8F8"/>
                </a:solidFill>
                <a:latin typeface="Calibri" pitchFamily="34" charset="0"/>
                <a:ea typeface="宋体" charset="-122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FontTx/>
              <a:buChar char="-"/>
            </a:pPr>
            <a:r>
              <a:rPr lang="en-US" altLang="zh-CN" sz="1400">
                <a:solidFill>
                  <a:srgbClr val="F8F8F8"/>
                </a:solidFill>
                <a:latin typeface="Calibri" pitchFamily="34" charset="0"/>
                <a:ea typeface="宋体" charset="-122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FontTx/>
              <a:buChar char="-"/>
            </a:pPr>
            <a:r>
              <a:rPr lang="en-US" altLang="zh-CN" sz="1400">
                <a:solidFill>
                  <a:srgbClr val="F8F8F8"/>
                </a:solidFill>
                <a:latin typeface="Calibri" pitchFamily="34" charset="0"/>
                <a:ea typeface="宋体" charset="-122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FontTx/>
              <a:buChar char="-"/>
            </a:pPr>
            <a:r>
              <a:rPr lang="en-US" altLang="zh-CN" sz="1400">
                <a:solidFill>
                  <a:srgbClr val="F8F8F8"/>
                </a:solidFill>
                <a:latin typeface="Calibri" pitchFamily="34" charset="0"/>
                <a:ea typeface="宋体" charset="-122"/>
              </a:rPr>
              <a:t> Click to add Text</a:t>
            </a:r>
          </a:p>
        </p:txBody>
      </p:sp>
      <p:sp>
        <p:nvSpPr>
          <p:cNvPr id="48141" name="Text Box 13"/>
          <p:cNvSpPr txBox="1">
            <a:spLocks noChangeArrowheads="1"/>
          </p:cNvSpPr>
          <p:nvPr/>
        </p:nvSpPr>
        <p:spPr bwMode="gray">
          <a:xfrm>
            <a:off x="5854700" y="2195513"/>
            <a:ext cx="2106613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hangingPunct="0"/>
            <a:r>
              <a:rPr lang="en-US" altLang="zh-CN" sz="1400">
                <a:solidFill>
                  <a:srgbClr val="F8F8F8"/>
                </a:solidFill>
                <a:latin typeface="Calibri" pitchFamily="34" charset="0"/>
                <a:ea typeface="宋体" charset="-122"/>
              </a:rPr>
              <a:t>ThemeGallery is a Design Digital Content &amp; Contents mall developed by Guild Design Inc.</a:t>
            </a:r>
          </a:p>
        </p:txBody>
      </p:sp>
      <p:sp>
        <p:nvSpPr>
          <p:cNvPr id="48142" name="Text Box 14"/>
          <p:cNvSpPr txBox="1">
            <a:spLocks noChangeArrowheads="1"/>
          </p:cNvSpPr>
          <p:nvPr/>
        </p:nvSpPr>
        <p:spPr bwMode="gray">
          <a:xfrm>
            <a:off x="5937250" y="4022725"/>
            <a:ext cx="2020888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hangingPunct="0">
              <a:lnSpc>
                <a:spcPct val="130000"/>
              </a:lnSpc>
              <a:buFontTx/>
              <a:buChar char="-"/>
            </a:pPr>
            <a:r>
              <a:rPr lang="en-US" altLang="zh-CN" sz="1400">
                <a:solidFill>
                  <a:srgbClr val="F8F8F8"/>
                </a:solidFill>
                <a:latin typeface="Calibri" pitchFamily="34" charset="0"/>
                <a:ea typeface="宋体" charset="-122"/>
              </a:rPr>
              <a:t> Click to add Text</a:t>
            </a:r>
          </a:p>
          <a:p>
            <a:pPr algn="r" eaLnBrk="0" hangingPunct="0">
              <a:lnSpc>
                <a:spcPct val="130000"/>
              </a:lnSpc>
              <a:buFontTx/>
              <a:buChar char="-"/>
            </a:pPr>
            <a:r>
              <a:rPr lang="en-US" altLang="zh-CN" sz="1400">
                <a:solidFill>
                  <a:srgbClr val="F8F8F8"/>
                </a:solidFill>
                <a:latin typeface="Calibri" pitchFamily="34" charset="0"/>
                <a:ea typeface="宋体" charset="-122"/>
              </a:rPr>
              <a:t> Click to add Text</a:t>
            </a:r>
          </a:p>
          <a:p>
            <a:pPr algn="r" eaLnBrk="0" hangingPunct="0">
              <a:lnSpc>
                <a:spcPct val="130000"/>
              </a:lnSpc>
              <a:buFontTx/>
              <a:buChar char="-"/>
            </a:pPr>
            <a:r>
              <a:rPr lang="en-US" altLang="zh-CN" sz="1400">
                <a:solidFill>
                  <a:srgbClr val="F8F8F8"/>
                </a:solidFill>
                <a:latin typeface="Calibri" pitchFamily="34" charset="0"/>
                <a:ea typeface="宋体" charset="-122"/>
              </a:rPr>
              <a:t> Click to add Text</a:t>
            </a:r>
          </a:p>
        </p:txBody>
      </p:sp>
      <p:grpSp>
        <p:nvGrpSpPr>
          <p:cNvPr id="48143" name="Group 15"/>
          <p:cNvGrpSpPr>
            <a:grpSpLocks/>
          </p:cNvGrpSpPr>
          <p:nvPr/>
        </p:nvGrpSpPr>
        <p:grpSpPr bwMode="auto">
          <a:xfrm>
            <a:off x="4889500" y="3967163"/>
            <a:ext cx="742950" cy="744537"/>
            <a:chOff x="2430" y="1692"/>
            <a:chExt cx="339" cy="339"/>
          </a:xfrm>
        </p:grpSpPr>
        <p:sp>
          <p:nvSpPr>
            <p:cNvPr id="48144" name="Freeform 16"/>
            <p:cNvSpPr>
              <a:spLocks noEditPoints="1"/>
            </p:cNvSpPr>
            <p:nvPr/>
          </p:nvSpPr>
          <p:spPr bwMode="gray">
            <a:xfrm>
              <a:off x="2430" y="1692"/>
              <a:ext cx="339" cy="339"/>
            </a:xfrm>
            <a:custGeom>
              <a:avLst/>
              <a:gdLst>
                <a:gd name="T0" fmla="*/ 170 w 339"/>
                <a:gd name="T1" fmla="*/ 0 h 339"/>
                <a:gd name="T2" fmla="*/ 131 w 339"/>
                <a:gd name="T3" fmla="*/ 5 h 339"/>
                <a:gd name="T4" fmla="*/ 95 w 339"/>
                <a:gd name="T5" fmla="*/ 17 h 339"/>
                <a:gd name="T6" fmla="*/ 63 w 339"/>
                <a:gd name="T7" fmla="*/ 38 h 339"/>
                <a:gd name="T8" fmla="*/ 38 w 339"/>
                <a:gd name="T9" fmla="*/ 63 h 339"/>
                <a:gd name="T10" fmla="*/ 18 w 339"/>
                <a:gd name="T11" fmla="*/ 95 h 339"/>
                <a:gd name="T12" fmla="*/ 5 w 339"/>
                <a:gd name="T13" fmla="*/ 131 h 339"/>
                <a:gd name="T14" fmla="*/ 0 w 339"/>
                <a:gd name="T15" fmla="*/ 170 h 339"/>
                <a:gd name="T16" fmla="*/ 5 w 339"/>
                <a:gd name="T17" fmla="*/ 209 h 339"/>
                <a:gd name="T18" fmla="*/ 18 w 339"/>
                <a:gd name="T19" fmla="*/ 245 h 339"/>
                <a:gd name="T20" fmla="*/ 38 w 339"/>
                <a:gd name="T21" fmla="*/ 276 h 339"/>
                <a:gd name="T22" fmla="*/ 63 w 339"/>
                <a:gd name="T23" fmla="*/ 302 h 339"/>
                <a:gd name="T24" fmla="*/ 95 w 339"/>
                <a:gd name="T25" fmla="*/ 323 h 339"/>
                <a:gd name="T26" fmla="*/ 131 w 339"/>
                <a:gd name="T27" fmla="*/ 335 h 339"/>
                <a:gd name="T28" fmla="*/ 170 w 339"/>
                <a:gd name="T29" fmla="*/ 339 h 339"/>
                <a:gd name="T30" fmla="*/ 209 w 339"/>
                <a:gd name="T31" fmla="*/ 335 h 339"/>
                <a:gd name="T32" fmla="*/ 245 w 339"/>
                <a:gd name="T33" fmla="*/ 323 h 339"/>
                <a:gd name="T34" fmla="*/ 276 w 339"/>
                <a:gd name="T35" fmla="*/ 302 h 339"/>
                <a:gd name="T36" fmla="*/ 303 w 339"/>
                <a:gd name="T37" fmla="*/ 276 h 339"/>
                <a:gd name="T38" fmla="*/ 323 w 339"/>
                <a:gd name="T39" fmla="*/ 245 h 339"/>
                <a:gd name="T40" fmla="*/ 335 w 339"/>
                <a:gd name="T41" fmla="*/ 209 h 339"/>
                <a:gd name="T42" fmla="*/ 339 w 339"/>
                <a:gd name="T43" fmla="*/ 170 h 339"/>
                <a:gd name="T44" fmla="*/ 335 w 339"/>
                <a:gd name="T45" fmla="*/ 131 h 339"/>
                <a:gd name="T46" fmla="*/ 323 w 339"/>
                <a:gd name="T47" fmla="*/ 95 h 339"/>
                <a:gd name="T48" fmla="*/ 303 w 339"/>
                <a:gd name="T49" fmla="*/ 63 h 339"/>
                <a:gd name="T50" fmla="*/ 276 w 339"/>
                <a:gd name="T51" fmla="*/ 38 h 339"/>
                <a:gd name="T52" fmla="*/ 245 w 339"/>
                <a:gd name="T53" fmla="*/ 17 h 339"/>
                <a:gd name="T54" fmla="*/ 209 w 339"/>
                <a:gd name="T55" fmla="*/ 5 h 339"/>
                <a:gd name="T56" fmla="*/ 170 w 339"/>
                <a:gd name="T57" fmla="*/ 0 h 339"/>
                <a:gd name="T58" fmla="*/ 170 w 339"/>
                <a:gd name="T59" fmla="*/ 294 h 339"/>
                <a:gd name="T60" fmla="*/ 137 w 339"/>
                <a:gd name="T61" fmla="*/ 291 h 339"/>
                <a:gd name="T62" fmla="*/ 107 w 339"/>
                <a:gd name="T63" fmla="*/ 278 h 339"/>
                <a:gd name="T64" fmla="*/ 81 w 339"/>
                <a:gd name="T65" fmla="*/ 258 h 339"/>
                <a:gd name="T66" fmla="*/ 62 w 339"/>
                <a:gd name="T67" fmla="*/ 233 h 339"/>
                <a:gd name="T68" fmla="*/ 50 w 339"/>
                <a:gd name="T69" fmla="*/ 203 h 339"/>
                <a:gd name="T70" fmla="*/ 45 w 339"/>
                <a:gd name="T71" fmla="*/ 170 h 339"/>
                <a:gd name="T72" fmla="*/ 50 w 339"/>
                <a:gd name="T73" fmla="*/ 137 h 339"/>
                <a:gd name="T74" fmla="*/ 62 w 339"/>
                <a:gd name="T75" fmla="*/ 107 h 339"/>
                <a:gd name="T76" fmla="*/ 81 w 339"/>
                <a:gd name="T77" fmla="*/ 81 h 339"/>
                <a:gd name="T78" fmla="*/ 107 w 339"/>
                <a:gd name="T79" fmla="*/ 62 h 339"/>
                <a:gd name="T80" fmla="*/ 137 w 339"/>
                <a:gd name="T81" fmla="*/ 48 h 339"/>
                <a:gd name="T82" fmla="*/ 170 w 339"/>
                <a:gd name="T83" fmla="*/ 44 h 339"/>
                <a:gd name="T84" fmla="*/ 203 w 339"/>
                <a:gd name="T85" fmla="*/ 48 h 339"/>
                <a:gd name="T86" fmla="*/ 233 w 339"/>
                <a:gd name="T87" fmla="*/ 62 h 339"/>
                <a:gd name="T88" fmla="*/ 258 w 339"/>
                <a:gd name="T89" fmla="*/ 81 h 339"/>
                <a:gd name="T90" fmla="*/ 278 w 339"/>
                <a:gd name="T91" fmla="*/ 107 h 339"/>
                <a:gd name="T92" fmla="*/ 291 w 339"/>
                <a:gd name="T93" fmla="*/ 137 h 339"/>
                <a:gd name="T94" fmla="*/ 296 w 339"/>
                <a:gd name="T95" fmla="*/ 170 h 339"/>
                <a:gd name="T96" fmla="*/ 291 w 339"/>
                <a:gd name="T97" fmla="*/ 203 h 339"/>
                <a:gd name="T98" fmla="*/ 278 w 339"/>
                <a:gd name="T99" fmla="*/ 233 h 339"/>
                <a:gd name="T100" fmla="*/ 258 w 339"/>
                <a:gd name="T101" fmla="*/ 258 h 339"/>
                <a:gd name="T102" fmla="*/ 233 w 339"/>
                <a:gd name="T103" fmla="*/ 278 h 339"/>
                <a:gd name="T104" fmla="*/ 203 w 339"/>
                <a:gd name="T105" fmla="*/ 291 h 339"/>
                <a:gd name="T106" fmla="*/ 170 w 339"/>
                <a:gd name="T107" fmla="*/ 29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9" h="339">
                  <a:moveTo>
                    <a:pt x="170" y="0"/>
                  </a:moveTo>
                  <a:lnTo>
                    <a:pt x="131" y="5"/>
                  </a:lnTo>
                  <a:lnTo>
                    <a:pt x="95" y="17"/>
                  </a:lnTo>
                  <a:lnTo>
                    <a:pt x="63" y="38"/>
                  </a:lnTo>
                  <a:lnTo>
                    <a:pt x="38" y="63"/>
                  </a:lnTo>
                  <a:lnTo>
                    <a:pt x="18" y="95"/>
                  </a:lnTo>
                  <a:lnTo>
                    <a:pt x="5" y="131"/>
                  </a:lnTo>
                  <a:lnTo>
                    <a:pt x="0" y="170"/>
                  </a:lnTo>
                  <a:lnTo>
                    <a:pt x="5" y="209"/>
                  </a:lnTo>
                  <a:lnTo>
                    <a:pt x="18" y="245"/>
                  </a:lnTo>
                  <a:lnTo>
                    <a:pt x="38" y="276"/>
                  </a:lnTo>
                  <a:lnTo>
                    <a:pt x="63" y="302"/>
                  </a:lnTo>
                  <a:lnTo>
                    <a:pt x="95" y="323"/>
                  </a:lnTo>
                  <a:lnTo>
                    <a:pt x="131" y="335"/>
                  </a:lnTo>
                  <a:lnTo>
                    <a:pt x="170" y="339"/>
                  </a:lnTo>
                  <a:lnTo>
                    <a:pt x="209" y="335"/>
                  </a:lnTo>
                  <a:lnTo>
                    <a:pt x="245" y="323"/>
                  </a:lnTo>
                  <a:lnTo>
                    <a:pt x="276" y="302"/>
                  </a:lnTo>
                  <a:lnTo>
                    <a:pt x="303" y="276"/>
                  </a:lnTo>
                  <a:lnTo>
                    <a:pt x="323" y="245"/>
                  </a:lnTo>
                  <a:lnTo>
                    <a:pt x="335" y="209"/>
                  </a:lnTo>
                  <a:lnTo>
                    <a:pt x="339" y="170"/>
                  </a:lnTo>
                  <a:lnTo>
                    <a:pt x="335" y="131"/>
                  </a:lnTo>
                  <a:lnTo>
                    <a:pt x="323" y="95"/>
                  </a:lnTo>
                  <a:lnTo>
                    <a:pt x="303" y="63"/>
                  </a:lnTo>
                  <a:lnTo>
                    <a:pt x="276" y="38"/>
                  </a:lnTo>
                  <a:lnTo>
                    <a:pt x="245" y="17"/>
                  </a:lnTo>
                  <a:lnTo>
                    <a:pt x="209" y="5"/>
                  </a:lnTo>
                  <a:lnTo>
                    <a:pt x="170" y="0"/>
                  </a:lnTo>
                  <a:close/>
                  <a:moveTo>
                    <a:pt x="170" y="294"/>
                  </a:moveTo>
                  <a:lnTo>
                    <a:pt x="137" y="291"/>
                  </a:lnTo>
                  <a:lnTo>
                    <a:pt x="107" y="278"/>
                  </a:lnTo>
                  <a:lnTo>
                    <a:pt x="81" y="258"/>
                  </a:lnTo>
                  <a:lnTo>
                    <a:pt x="62" y="233"/>
                  </a:lnTo>
                  <a:lnTo>
                    <a:pt x="50" y="203"/>
                  </a:lnTo>
                  <a:lnTo>
                    <a:pt x="45" y="170"/>
                  </a:lnTo>
                  <a:lnTo>
                    <a:pt x="50" y="137"/>
                  </a:lnTo>
                  <a:lnTo>
                    <a:pt x="62" y="107"/>
                  </a:lnTo>
                  <a:lnTo>
                    <a:pt x="81" y="81"/>
                  </a:lnTo>
                  <a:lnTo>
                    <a:pt x="107" y="62"/>
                  </a:lnTo>
                  <a:lnTo>
                    <a:pt x="137" y="48"/>
                  </a:lnTo>
                  <a:lnTo>
                    <a:pt x="170" y="44"/>
                  </a:lnTo>
                  <a:lnTo>
                    <a:pt x="203" y="48"/>
                  </a:lnTo>
                  <a:lnTo>
                    <a:pt x="233" y="62"/>
                  </a:lnTo>
                  <a:lnTo>
                    <a:pt x="258" y="81"/>
                  </a:lnTo>
                  <a:lnTo>
                    <a:pt x="278" y="107"/>
                  </a:lnTo>
                  <a:lnTo>
                    <a:pt x="291" y="137"/>
                  </a:lnTo>
                  <a:lnTo>
                    <a:pt x="296" y="170"/>
                  </a:lnTo>
                  <a:lnTo>
                    <a:pt x="291" y="203"/>
                  </a:lnTo>
                  <a:lnTo>
                    <a:pt x="278" y="233"/>
                  </a:lnTo>
                  <a:lnTo>
                    <a:pt x="258" y="258"/>
                  </a:lnTo>
                  <a:lnTo>
                    <a:pt x="233" y="278"/>
                  </a:lnTo>
                  <a:lnTo>
                    <a:pt x="203" y="291"/>
                  </a:lnTo>
                  <a:lnTo>
                    <a:pt x="170" y="294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5" name="Freeform 17"/>
            <p:cNvSpPr>
              <a:spLocks noEditPoints="1"/>
            </p:cNvSpPr>
            <p:nvPr/>
          </p:nvSpPr>
          <p:spPr bwMode="gray">
            <a:xfrm>
              <a:off x="2516" y="1799"/>
              <a:ext cx="168" cy="157"/>
            </a:xfrm>
            <a:custGeom>
              <a:avLst/>
              <a:gdLst>
                <a:gd name="T0" fmla="*/ 12 w 168"/>
                <a:gd name="T1" fmla="*/ 76 h 157"/>
                <a:gd name="T2" fmla="*/ 30 w 168"/>
                <a:gd name="T3" fmla="*/ 114 h 157"/>
                <a:gd name="T4" fmla="*/ 63 w 168"/>
                <a:gd name="T5" fmla="*/ 132 h 157"/>
                <a:gd name="T6" fmla="*/ 106 w 168"/>
                <a:gd name="T7" fmla="*/ 132 h 157"/>
                <a:gd name="T8" fmla="*/ 139 w 168"/>
                <a:gd name="T9" fmla="*/ 114 h 157"/>
                <a:gd name="T10" fmla="*/ 157 w 168"/>
                <a:gd name="T11" fmla="*/ 76 h 157"/>
                <a:gd name="T12" fmla="*/ 163 w 168"/>
                <a:gd name="T13" fmla="*/ 100 h 157"/>
                <a:gd name="T14" fmla="*/ 142 w 168"/>
                <a:gd name="T15" fmla="*/ 136 h 157"/>
                <a:gd name="T16" fmla="*/ 106 w 168"/>
                <a:gd name="T17" fmla="*/ 156 h 157"/>
                <a:gd name="T18" fmla="*/ 61 w 168"/>
                <a:gd name="T19" fmla="*/ 156 h 157"/>
                <a:gd name="T20" fmla="*/ 27 w 168"/>
                <a:gd name="T21" fmla="*/ 136 h 157"/>
                <a:gd name="T22" fmla="*/ 4 w 168"/>
                <a:gd name="T23" fmla="*/ 100 h 157"/>
                <a:gd name="T24" fmla="*/ 39 w 168"/>
                <a:gd name="T25" fmla="*/ 45 h 157"/>
                <a:gd name="T26" fmla="*/ 27 w 168"/>
                <a:gd name="T27" fmla="*/ 42 h 157"/>
                <a:gd name="T28" fmla="*/ 19 w 168"/>
                <a:gd name="T29" fmla="*/ 34 h 157"/>
                <a:gd name="T30" fmla="*/ 16 w 168"/>
                <a:gd name="T31" fmla="*/ 22 h 157"/>
                <a:gd name="T32" fmla="*/ 19 w 168"/>
                <a:gd name="T33" fmla="*/ 12 h 157"/>
                <a:gd name="T34" fmla="*/ 27 w 168"/>
                <a:gd name="T35" fmla="*/ 3 h 157"/>
                <a:gd name="T36" fmla="*/ 39 w 168"/>
                <a:gd name="T37" fmla="*/ 0 h 157"/>
                <a:gd name="T38" fmla="*/ 49 w 168"/>
                <a:gd name="T39" fmla="*/ 3 h 157"/>
                <a:gd name="T40" fmla="*/ 58 w 168"/>
                <a:gd name="T41" fmla="*/ 12 h 157"/>
                <a:gd name="T42" fmla="*/ 61 w 168"/>
                <a:gd name="T43" fmla="*/ 22 h 157"/>
                <a:gd name="T44" fmla="*/ 58 w 168"/>
                <a:gd name="T45" fmla="*/ 34 h 157"/>
                <a:gd name="T46" fmla="*/ 49 w 168"/>
                <a:gd name="T47" fmla="*/ 42 h 157"/>
                <a:gd name="T48" fmla="*/ 39 w 168"/>
                <a:gd name="T49" fmla="*/ 45 h 157"/>
                <a:gd name="T50" fmla="*/ 124 w 168"/>
                <a:gd name="T51" fmla="*/ 45 h 157"/>
                <a:gd name="T52" fmla="*/ 114 w 168"/>
                <a:gd name="T53" fmla="*/ 39 h 157"/>
                <a:gd name="T54" fmla="*/ 108 w 168"/>
                <a:gd name="T55" fmla="*/ 28 h 157"/>
                <a:gd name="T56" fmla="*/ 108 w 168"/>
                <a:gd name="T57" fmla="*/ 16 h 157"/>
                <a:gd name="T58" fmla="*/ 114 w 168"/>
                <a:gd name="T59" fmla="*/ 6 h 157"/>
                <a:gd name="T60" fmla="*/ 124 w 168"/>
                <a:gd name="T61" fmla="*/ 1 h 157"/>
                <a:gd name="T62" fmla="*/ 136 w 168"/>
                <a:gd name="T63" fmla="*/ 1 h 157"/>
                <a:gd name="T64" fmla="*/ 145 w 168"/>
                <a:gd name="T65" fmla="*/ 6 h 157"/>
                <a:gd name="T66" fmla="*/ 151 w 168"/>
                <a:gd name="T67" fmla="*/ 16 h 157"/>
                <a:gd name="T68" fmla="*/ 151 w 168"/>
                <a:gd name="T69" fmla="*/ 28 h 157"/>
                <a:gd name="T70" fmla="*/ 145 w 168"/>
                <a:gd name="T71" fmla="*/ 39 h 157"/>
                <a:gd name="T72" fmla="*/ 136 w 168"/>
                <a:gd name="T73" fmla="*/ 4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8" h="157">
                  <a:moveTo>
                    <a:pt x="0" y="76"/>
                  </a:moveTo>
                  <a:lnTo>
                    <a:pt x="12" y="76"/>
                  </a:lnTo>
                  <a:lnTo>
                    <a:pt x="18" y="97"/>
                  </a:lnTo>
                  <a:lnTo>
                    <a:pt x="30" y="114"/>
                  </a:lnTo>
                  <a:lnTo>
                    <a:pt x="43" y="126"/>
                  </a:lnTo>
                  <a:lnTo>
                    <a:pt x="63" y="132"/>
                  </a:lnTo>
                  <a:lnTo>
                    <a:pt x="84" y="135"/>
                  </a:lnTo>
                  <a:lnTo>
                    <a:pt x="106" y="132"/>
                  </a:lnTo>
                  <a:lnTo>
                    <a:pt x="124" y="126"/>
                  </a:lnTo>
                  <a:lnTo>
                    <a:pt x="139" y="114"/>
                  </a:lnTo>
                  <a:lnTo>
                    <a:pt x="150" y="97"/>
                  </a:lnTo>
                  <a:lnTo>
                    <a:pt x="157" y="76"/>
                  </a:lnTo>
                  <a:lnTo>
                    <a:pt x="168" y="76"/>
                  </a:lnTo>
                  <a:lnTo>
                    <a:pt x="163" y="100"/>
                  </a:lnTo>
                  <a:lnTo>
                    <a:pt x="154" y="120"/>
                  </a:lnTo>
                  <a:lnTo>
                    <a:pt x="142" y="136"/>
                  </a:lnTo>
                  <a:lnTo>
                    <a:pt x="126" y="148"/>
                  </a:lnTo>
                  <a:lnTo>
                    <a:pt x="106" y="156"/>
                  </a:lnTo>
                  <a:lnTo>
                    <a:pt x="84" y="157"/>
                  </a:lnTo>
                  <a:lnTo>
                    <a:pt x="61" y="156"/>
                  </a:lnTo>
                  <a:lnTo>
                    <a:pt x="43" y="148"/>
                  </a:lnTo>
                  <a:lnTo>
                    <a:pt x="27" y="136"/>
                  </a:lnTo>
                  <a:lnTo>
                    <a:pt x="13" y="120"/>
                  </a:lnTo>
                  <a:lnTo>
                    <a:pt x="4" y="100"/>
                  </a:lnTo>
                  <a:lnTo>
                    <a:pt x="0" y="76"/>
                  </a:lnTo>
                  <a:close/>
                  <a:moveTo>
                    <a:pt x="39" y="45"/>
                  </a:moveTo>
                  <a:lnTo>
                    <a:pt x="33" y="45"/>
                  </a:lnTo>
                  <a:lnTo>
                    <a:pt x="27" y="42"/>
                  </a:lnTo>
                  <a:lnTo>
                    <a:pt x="22" y="39"/>
                  </a:lnTo>
                  <a:lnTo>
                    <a:pt x="19" y="34"/>
                  </a:lnTo>
                  <a:lnTo>
                    <a:pt x="16" y="28"/>
                  </a:lnTo>
                  <a:lnTo>
                    <a:pt x="16" y="22"/>
                  </a:lnTo>
                  <a:lnTo>
                    <a:pt x="16" y="16"/>
                  </a:lnTo>
                  <a:lnTo>
                    <a:pt x="19" y="12"/>
                  </a:lnTo>
                  <a:lnTo>
                    <a:pt x="22" y="6"/>
                  </a:lnTo>
                  <a:lnTo>
                    <a:pt x="27" y="3"/>
                  </a:lnTo>
                  <a:lnTo>
                    <a:pt x="33" y="1"/>
                  </a:lnTo>
                  <a:lnTo>
                    <a:pt x="39" y="0"/>
                  </a:lnTo>
                  <a:lnTo>
                    <a:pt x="45" y="1"/>
                  </a:lnTo>
                  <a:lnTo>
                    <a:pt x="49" y="3"/>
                  </a:lnTo>
                  <a:lnTo>
                    <a:pt x="55" y="6"/>
                  </a:lnTo>
                  <a:lnTo>
                    <a:pt x="58" y="12"/>
                  </a:lnTo>
                  <a:lnTo>
                    <a:pt x="61" y="16"/>
                  </a:lnTo>
                  <a:lnTo>
                    <a:pt x="61" y="22"/>
                  </a:lnTo>
                  <a:lnTo>
                    <a:pt x="61" y="28"/>
                  </a:lnTo>
                  <a:lnTo>
                    <a:pt x="58" y="34"/>
                  </a:lnTo>
                  <a:lnTo>
                    <a:pt x="55" y="39"/>
                  </a:lnTo>
                  <a:lnTo>
                    <a:pt x="49" y="42"/>
                  </a:lnTo>
                  <a:lnTo>
                    <a:pt x="45" y="45"/>
                  </a:lnTo>
                  <a:lnTo>
                    <a:pt x="39" y="45"/>
                  </a:lnTo>
                  <a:close/>
                  <a:moveTo>
                    <a:pt x="130" y="45"/>
                  </a:moveTo>
                  <a:lnTo>
                    <a:pt x="124" y="45"/>
                  </a:lnTo>
                  <a:lnTo>
                    <a:pt x="118" y="42"/>
                  </a:lnTo>
                  <a:lnTo>
                    <a:pt x="114" y="39"/>
                  </a:lnTo>
                  <a:lnTo>
                    <a:pt x="109" y="34"/>
                  </a:lnTo>
                  <a:lnTo>
                    <a:pt x="108" y="28"/>
                  </a:lnTo>
                  <a:lnTo>
                    <a:pt x="106" y="22"/>
                  </a:lnTo>
                  <a:lnTo>
                    <a:pt x="108" y="16"/>
                  </a:lnTo>
                  <a:lnTo>
                    <a:pt x="109" y="12"/>
                  </a:lnTo>
                  <a:lnTo>
                    <a:pt x="114" y="6"/>
                  </a:lnTo>
                  <a:lnTo>
                    <a:pt x="118" y="3"/>
                  </a:lnTo>
                  <a:lnTo>
                    <a:pt x="124" y="1"/>
                  </a:lnTo>
                  <a:lnTo>
                    <a:pt x="130" y="0"/>
                  </a:lnTo>
                  <a:lnTo>
                    <a:pt x="136" y="1"/>
                  </a:lnTo>
                  <a:lnTo>
                    <a:pt x="141" y="3"/>
                  </a:lnTo>
                  <a:lnTo>
                    <a:pt x="145" y="6"/>
                  </a:lnTo>
                  <a:lnTo>
                    <a:pt x="150" y="12"/>
                  </a:lnTo>
                  <a:lnTo>
                    <a:pt x="151" y="16"/>
                  </a:lnTo>
                  <a:lnTo>
                    <a:pt x="153" y="22"/>
                  </a:lnTo>
                  <a:lnTo>
                    <a:pt x="151" y="28"/>
                  </a:lnTo>
                  <a:lnTo>
                    <a:pt x="150" y="34"/>
                  </a:lnTo>
                  <a:lnTo>
                    <a:pt x="145" y="39"/>
                  </a:lnTo>
                  <a:lnTo>
                    <a:pt x="141" y="42"/>
                  </a:lnTo>
                  <a:lnTo>
                    <a:pt x="136" y="45"/>
                  </a:lnTo>
                  <a:lnTo>
                    <a:pt x="130" y="45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8146" name="Group 18"/>
          <p:cNvGrpSpPr>
            <a:grpSpLocks/>
          </p:cNvGrpSpPr>
          <p:nvPr/>
        </p:nvGrpSpPr>
        <p:grpSpPr bwMode="auto">
          <a:xfrm>
            <a:off x="3251200" y="2549525"/>
            <a:ext cx="763588" cy="750888"/>
            <a:chOff x="866" y="2169"/>
            <a:chExt cx="406" cy="405"/>
          </a:xfrm>
        </p:grpSpPr>
        <p:sp>
          <p:nvSpPr>
            <p:cNvPr id="48147" name="Freeform 19"/>
            <p:cNvSpPr>
              <a:spLocks/>
            </p:cNvSpPr>
            <p:nvPr/>
          </p:nvSpPr>
          <p:spPr bwMode="gray">
            <a:xfrm>
              <a:off x="1073" y="2181"/>
              <a:ext cx="190" cy="152"/>
            </a:xfrm>
            <a:custGeom>
              <a:avLst/>
              <a:gdLst>
                <a:gd name="T0" fmla="*/ 34 w 190"/>
                <a:gd name="T1" fmla="*/ 15 h 152"/>
                <a:gd name="T2" fmla="*/ 40 w 190"/>
                <a:gd name="T3" fmla="*/ 17 h 152"/>
                <a:gd name="T4" fmla="*/ 46 w 190"/>
                <a:gd name="T5" fmla="*/ 18 h 152"/>
                <a:gd name="T6" fmla="*/ 51 w 190"/>
                <a:gd name="T7" fmla="*/ 23 h 152"/>
                <a:gd name="T8" fmla="*/ 55 w 190"/>
                <a:gd name="T9" fmla="*/ 27 h 152"/>
                <a:gd name="T10" fmla="*/ 57 w 190"/>
                <a:gd name="T11" fmla="*/ 33 h 152"/>
                <a:gd name="T12" fmla="*/ 58 w 190"/>
                <a:gd name="T13" fmla="*/ 39 h 152"/>
                <a:gd name="T14" fmla="*/ 58 w 190"/>
                <a:gd name="T15" fmla="*/ 51 h 152"/>
                <a:gd name="T16" fmla="*/ 58 w 190"/>
                <a:gd name="T17" fmla="*/ 57 h 152"/>
                <a:gd name="T18" fmla="*/ 55 w 190"/>
                <a:gd name="T19" fmla="*/ 62 h 152"/>
                <a:gd name="T20" fmla="*/ 54 w 190"/>
                <a:gd name="T21" fmla="*/ 66 h 152"/>
                <a:gd name="T22" fmla="*/ 60 w 190"/>
                <a:gd name="T23" fmla="*/ 69 h 152"/>
                <a:gd name="T24" fmla="*/ 66 w 190"/>
                <a:gd name="T25" fmla="*/ 72 h 152"/>
                <a:gd name="T26" fmla="*/ 70 w 190"/>
                <a:gd name="T27" fmla="*/ 72 h 152"/>
                <a:gd name="T28" fmla="*/ 73 w 190"/>
                <a:gd name="T29" fmla="*/ 72 h 152"/>
                <a:gd name="T30" fmla="*/ 75 w 190"/>
                <a:gd name="T31" fmla="*/ 72 h 152"/>
                <a:gd name="T32" fmla="*/ 82 w 190"/>
                <a:gd name="T33" fmla="*/ 72 h 152"/>
                <a:gd name="T34" fmla="*/ 87 w 190"/>
                <a:gd name="T35" fmla="*/ 75 h 152"/>
                <a:gd name="T36" fmla="*/ 93 w 190"/>
                <a:gd name="T37" fmla="*/ 78 h 152"/>
                <a:gd name="T38" fmla="*/ 96 w 190"/>
                <a:gd name="T39" fmla="*/ 83 h 152"/>
                <a:gd name="T40" fmla="*/ 99 w 190"/>
                <a:gd name="T41" fmla="*/ 89 h 152"/>
                <a:gd name="T42" fmla="*/ 99 w 190"/>
                <a:gd name="T43" fmla="*/ 95 h 152"/>
                <a:gd name="T44" fmla="*/ 99 w 190"/>
                <a:gd name="T45" fmla="*/ 96 h 152"/>
                <a:gd name="T46" fmla="*/ 118 w 190"/>
                <a:gd name="T47" fmla="*/ 119 h 152"/>
                <a:gd name="T48" fmla="*/ 132 w 190"/>
                <a:gd name="T49" fmla="*/ 146 h 152"/>
                <a:gd name="T50" fmla="*/ 145 w 190"/>
                <a:gd name="T51" fmla="*/ 146 h 152"/>
                <a:gd name="T52" fmla="*/ 156 w 190"/>
                <a:gd name="T53" fmla="*/ 146 h 152"/>
                <a:gd name="T54" fmla="*/ 160 w 190"/>
                <a:gd name="T55" fmla="*/ 146 h 152"/>
                <a:gd name="T56" fmla="*/ 160 w 190"/>
                <a:gd name="T57" fmla="*/ 146 h 152"/>
                <a:gd name="T58" fmla="*/ 160 w 190"/>
                <a:gd name="T59" fmla="*/ 146 h 152"/>
                <a:gd name="T60" fmla="*/ 175 w 190"/>
                <a:gd name="T61" fmla="*/ 147 h 152"/>
                <a:gd name="T62" fmla="*/ 190 w 190"/>
                <a:gd name="T63" fmla="*/ 152 h 152"/>
                <a:gd name="T64" fmla="*/ 180 w 190"/>
                <a:gd name="T65" fmla="*/ 116 h 152"/>
                <a:gd name="T66" fmla="*/ 162 w 190"/>
                <a:gd name="T67" fmla="*/ 84 h 152"/>
                <a:gd name="T68" fmla="*/ 139 w 190"/>
                <a:gd name="T69" fmla="*/ 56 h 152"/>
                <a:gd name="T70" fmla="*/ 111 w 190"/>
                <a:gd name="T71" fmla="*/ 33 h 152"/>
                <a:gd name="T72" fmla="*/ 79 w 190"/>
                <a:gd name="T73" fmla="*/ 15 h 152"/>
                <a:gd name="T74" fmla="*/ 43 w 190"/>
                <a:gd name="T75" fmla="*/ 5 h 152"/>
                <a:gd name="T76" fmla="*/ 6 w 190"/>
                <a:gd name="T77" fmla="*/ 0 h 152"/>
                <a:gd name="T78" fmla="*/ 3 w 190"/>
                <a:gd name="T79" fmla="*/ 0 h 152"/>
                <a:gd name="T80" fmla="*/ 0 w 190"/>
                <a:gd name="T81" fmla="*/ 2 h 152"/>
                <a:gd name="T82" fmla="*/ 4 w 190"/>
                <a:gd name="T83" fmla="*/ 8 h 152"/>
                <a:gd name="T84" fmla="*/ 9 w 190"/>
                <a:gd name="T85" fmla="*/ 15 h 152"/>
                <a:gd name="T86" fmla="*/ 19 w 190"/>
                <a:gd name="T87" fmla="*/ 15 h 152"/>
                <a:gd name="T88" fmla="*/ 30 w 190"/>
                <a:gd name="T89" fmla="*/ 15 h 152"/>
                <a:gd name="T90" fmla="*/ 34 w 190"/>
                <a:gd name="T91" fmla="*/ 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0" h="152">
                  <a:moveTo>
                    <a:pt x="34" y="15"/>
                  </a:moveTo>
                  <a:lnTo>
                    <a:pt x="40" y="17"/>
                  </a:lnTo>
                  <a:lnTo>
                    <a:pt x="46" y="18"/>
                  </a:lnTo>
                  <a:lnTo>
                    <a:pt x="51" y="23"/>
                  </a:lnTo>
                  <a:lnTo>
                    <a:pt x="55" y="27"/>
                  </a:lnTo>
                  <a:lnTo>
                    <a:pt x="57" y="33"/>
                  </a:lnTo>
                  <a:lnTo>
                    <a:pt x="58" y="39"/>
                  </a:lnTo>
                  <a:lnTo>
                    <a:pt x="58" y="51"/>
                  </a:lnTo>
                  <a:lnTo>
                    <a:pt x="58" y="57"/>
                  </a:lnTo>
                  <a:lnTo>
                    <a:pt x="55" y="62"/>
                  </a:lnTo>
                  <a:lnTo>
                    <a:pt x="54" y="66"/>
                  </a:lnTo>
                  <a:lnTo>
                    <a:pt x="60" y="69"/>
                  </a:lnTo>
                  <a:lnTo>
                    <a:pt x="66" y="72"/>
                  </a:lnTo>
                  <a:lnTo>
                    <a:pt x="70" y="72"/>
                  </a:lnTo>
                  <a:lnTo>
                    <a:pt x="73" y="72"/>
                  </a:lnTo>
                  <a:lnTo>
                    <a:pt x="75" y="72"/>
                  </a:lnTo>
                  <a:lnTo>
                    <a:pt x="82" y="72"/>
                  </a:lnTo>
                  <a:lnTo>
                    <a:pt x="87" y="75"/>
                  </a:lnTo>
                  <a:lnTo>
                    <a:pt x="93" y="78"/>
                  </a:lnTo>
                  <a:lnTo>
                    <a:pt x="96" y="83"/>
                  </a:lnTo>
                  <a:lnTo>
                    <a:pt x="99" y="89"/>
                  </a:lnTo>
                  <a:lnTo>
                    <a:pt x="99" y="95"/>
                  </a:lnTo>
                  <a:lnTo>
                    <a:pt x="99" y="96"/>
                  </a:lnTo>
                  <a:lnTo>
                    <a:pt x="118" y="119"/>
                  </a:lnTo>
                  <a:lnTo>
                    <a:pt x="132" y="146"/>
                  </a:lnTo>
                  <a:lnTo>
                    <a:pt x="145" y="146"/>
                  </a:lnTo>
                  <a:lnTo>
                    <a:pt x="156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75" y="147"/>
                  </a:lnTo>
                  <a:lnTo>
                    <a:pt x="190" y="152"/>
                  </a:lnTo>
                  <a:lnTo>
                    <a:pt x="180" y="116"/>
                  </a:lnTo>
                  <a:lnTo>
                    <a:pt x="162" y="84"/>
                  </a:lnTo>
                  <a:lnTo>
                    <a:pt x="139" y="56"/>
                  </a:lnTo>
                  <a:lnTo>
                    <a:pt x="111" y="33"/>
                  </a:lnTo>
                  <a:lnTo>
                    <a:pt x="79" y="15"/>
                  </a:lnTo>
                  <a:lnTo>
                    <a:pt x="43" y="5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4" y="8"/>
                  </a:lnTo>
                  <a:lnTo>
                    <a:pt x="9" y="15"/>
                  </a:lnTo>
                  <a:lnTo>
                    <a:pt x="19" y="15"/>
                  </a:lnTo>
                  <a:lnTo>
                    <a:pt x="30" y="15"/>
                  </a:lnTo>
                  <a:lnTo>
                    <a:pt x="34" y="15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8" name="Freeform 20"/>
            <p:cNvSpPr>
              <a:spLocks/>
            </p:cNvSpPr>
            <p:nvPr/>
          </p:nvSpPr>
          <p:spPr bwMode="gray">
            <a:xfrm>
              <a:off x="911" y="2415"/>
              <a:ext cx="109" cy="131"/>
            </a:xfrm>
            <a:custGeom>
              <a:avLst/>
              <a:gdLst>
                <a:gd name="T0" fmla="*/ 40 w 109"/>
                <a:gd name="T1" fmla="*/ 0 h 131"/>
                <a:gd name="T2" fmla="*/ 33 w 109"/>
                <a:gd name="T3" fmla="*/ 11 h 131"/>
                <a:gd name="T4" fmla="*/ 25 w 109"/>
                <a:gd name="T5" fmla="*/ 21 h 131"/>
                <a:gd name="T6" fmla="*/ 16 w 109"/>
                <a:gd name="T7" fmla="*/ 32 h 131"/>
                <a:gd name="T8" fmla="*/ 12 w 109"/>
                <a:gd name="T9" fmla="*/ 39 h 131"/>
                <a:gd name="T10" fmla="*/ 9 w 109"/>
                <a:gd name="T11" fmla="*/ 41 h 131"/>
                <a:gd name="T12" fmla="*/ 7 w 109"/>
                <a:gd name="T13" fmla="*/ 44 h 131"/>
                <a:gd name="T14" fmla="*/ 3 w 109"/>
                <a:gd name="T15" fmla="*/ 45 h 131"/>
                <a:gd name="T16" fmla="*/ 0 w 109"/>
                <a:gd name="T17" fmla="*/ 47 h 131"/>
                <a:gd name="T18" fmla="*/ 18 w 109"/>
                <a:gd name="T19" fmla="*/ 74 h 131"/>
                <a:gd name="T20" fmla="*/ 39 w 109"/>
                <a:gd name="T21" fmla="*/ 96 h 131"/>
                <a:gd name="T22" fmla="*/ 63 w 109"/>
                <a:gd name="T23" fmla="*/ 116 h 131"/>
                <a:gd name="T24" fmla="*/ 90 w 109"/>
                <a:gd name="T25" fmla="*/ 131 h 131"/>
                <a:gd name="T26" fmla="*/ 100 w 109"/>
                <a:gd name="T27" fmla="*/ 104 h 131"/>
                <a:gd name="T28" fmla="*/ 109 w 109"/>
                <a:gd name="T29" fmla="*/ 77 h 131"/>
                <a:gd name="T30" fmla="*/ 87 w 109"/>
                <a:gd name="T31" fmla="*/ 63 h 131"/>
                <a:gd name="T32" fmla="*/ 67 w 109"/>
                <a:gd name="T33" fmla="*/ 45 h 131"/>
                <a:gd name="T34" fmla="*/ 52 w 109"/>
                <a:gd name="T35" fmla="*/ 24 h 131"/>
                <a:gd name="T36" fmla="*/ 40 w 109"/>
                <a:gd name="T3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9" h="131">
                  <a:moveTo>
                    <a:pt x="40" y="0"/>
                  </a:moveTo>
                  <a:lnTo>
                    <a:pt x="33" y="11"/>
                  </a:lnTo>
                  <a:lnTo>
                    <a:pt x="25" y="21"/>
                  </a:lnTo>
                  <a:lnTo>
                    <a:pt x="16" y="32"/>
                  </a:lnTo>
                  <a:lnTo>
                    <a:pt x="12" y="39"/>
                  </a:lnTo>
                  <a:lnTo>
                    <a:pt x="9" y="41"/>
                  </a:lnTo>
                  <a:lnTo>
                    <a:pt x="7" y="44"/>
                  </a:lnTo>
                  <a:lnTo>
                    <a:pt x="3" y="45"/>
                  </a:lnTo>
                  <a:lnTo>
                    <a:pt x="0" y="47"/>
                  </a:lnTo>
                  <a:lnTo>
                    <a:pt x="18" y="74"/>
                  </a:lnTo>
                  <a:lnTo>
                    <a:pt x="39" y="96"/>
                  </a:lnTo>
                  <a:lnTo>
                    <a:pt x="63" y="116"/>
                  </a:lnTo>
                  <a:lnTo>
                    <a:pt x="90" y="131"/>
                  </a:lnTo>
                  <a:lnTo>
                    <a:pt x="100" y="104"/>
                  </a:lnTo>
                  <a:lnTo>
                    <a:pt x="109" y="77"/>
                  </a:lnTo>
                  <a:lnTo>
                    <a:pt x="87" y="63"/>
                  </a:lnTo>
                  <a:lnTo>
                    <a:pt x="67" y="45"/>
                  </a:lnTo>
                  <a:lnTo>
                    <a:pt x="52" y="2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9" name="Freeform 21"/>
            <p:cNvSpPr>
              <a:spLocks/>
            </p:cNvSpPr>
            <p:nvPr/>
          </p:nvSpPr>
          <p:spPr bwMode="gray">
            <a:xfrm>
              <a:off x="911" y="2198"/>
              <a:ext cx="109" cy="130"/>
            </a:xfrm>
            <a:custGeom>
              <a:avLst/>
              <a:gdLst>
                <a:gd name="T0" fmla="*/ 9 w 109"/>
                <a:gd name="T1" fmla="*/ 90 h 130"/>
                <a:gd name="T2" fmla="*/ 12 w 109"/>
                <a:gd name="T3" fmla="*/ 93 h 130"/>
                <a:gd name="T4" fmla="*/ 16 w 109"/>
                <a:gd name="T5" fmla="*/ 99 h 130"/>
                <a:gd name="T6" fmla="*/ 25 w 109"/>
                <a:gd name="T7" fmla="*/ 109 h 130"/>
                <a:gd name="T8" fmla="*/ 33 w 109"/>
                <a:gd name="T9" fmla="*/ 120 h 130"/>
                <a:gd name="T10" fmla="*/ 40 w 109"/>
                <a:gd name="T11" fmla="*/ 130 h 130"/>
                <a:gd name="T12" fmla="*/ 52 w 109"/>
                <a:gd name="T13" fmla="*/ 106 h 130"/>
                <a:gd name="T14" fmla="*/ 67 w 109"/>
                <a:gd name="T15" fmla="*/ 85 h 130"/>
                <a:gd name="T16" fmla="*/ 87 w 109"/>
                <a:gd name="T17" fmla="*/ 67 h 130"/>
                <a:gd name="T18" fmla="*/ 109 w 109"/>
                <a:gd name="T19" fmla="*/ 54 h 130"/>
                <a:gd name="T20" fmla="*/ 100 w 109"/>
                <a:gd name="T21" fmla="*/ 27 h 130"/>
                <a:gd name="T22" fmla="*/ 90 w 109"/>
                <a:gd name="T23" fmla="*/ 0 h 130"/>
                <a:gd name="T24" fmla="*/ 63 w 109"/>
                <a:gd name="T25" fmla="*/ 15 h 130"/>
                <a:gd name="T26" fmla="*/ 39 w 109"/>
                <a:gd name="T27" fmla="*/ 34 h 130"/>
                <a:gd name="T28" fmla="*/ 18 w 109"/>
                <a:gd name="T29" fmla="*/ 57 h 130"/>
                <a:gd name="T30" fmla="*/ 0 w 109"/>
                <a:gd name="T31" fmla="*/ 84 h 130"/>
                <a:gd name="T32" fmla="*/ 6 w 109"/>
                <a:gd name="T33" fmla="*/ 85 h 130"/>
                <a:gd name="T34" fmla="*/ 9 w 109"/>
                <a:gd name="T3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9" h="130">
                  <a:moveTo>
                    <a:pt x="9" y="90"/>
                  </a:moveTo>
                  <a:lnTo>
                    <a:pt x="12" y="93"/>
                  </a:lnTo>
                  <a:lnTo>
                    <a:pt x="16" y="99"/>
                  </a:lnTo>
                  <a:lnTo>
                    <a:pt x="25" y="109"/>
                  </a:lnTo>
                  <a:lnTo>
                    <a:pt x="33" y="120"/>
                  </a:lnTo>
                  <a:lnTo>
                    <a:pt x="40" y="130"/>
                  </a:lnTo>
                  <a:lnTo>
                    <a:pt x="52" y="106"/>
                  </a:lnTo>
                  <a:lnTo>
                    <a:pt x="67" y="85"/>
                  </a:lnTo>
                  <a:lnTo>
                    <a:pt x="87" y="67"/>
                  </a:lnTo>
                  <a:lnTo>
                    <a:pt x="109" y="54"/>
                  </a:lnTo>
                  <a:lnTo>
                    <a:pt x="100" y="27"/>
                  </a:lnTo>
                  <a:lnTo>
                    <a:pt x="90" y="0"/>
                  </a:lnTo>
                  <a:lnTo>
                    <a:pt x="63" y="15"/>
                  </a:lnTo>
                  <a:lnTo>
                    <a:pt x="39" y="34"/>
                  </a:lnTo>
                  <a:lnTo>
                    <a:pt x="18" y="57"/>
                  </a:lnTo>
                  <a:lnTo>
                    <a:pt x="0" y="84"/>
                  </a:lnTo>
                  <a:lnTo>
                    <a:pt x="6" y="85"/>
                  </a:lnTo>
                  <a:lnTo>
                    <a:pt x="9" y="90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0" name="Freeform 22"/>
            <p:cNvSpPr>
              <a:spLocks/>
            </p:cNvSpPr>
            <p:nvPr/>
          </p:nvSpPr>
          <p:spPr bwMode="gray">
            <a:xfrm>
              <a:off x="1073" y="2411"/>
              <a:ext cx="190" cy="151"/>
            </a:xfrm>
            <a:custGeom>
              <a:avLst/>
              <a:gdLst>
                <a:gd name="T0" fmla="*/ 132 w 190"/>
                <a:gd name="T1" fmla="*/ 6 h 151"/>
                <a:gd name="T2" fmla="*/ 118 w 190"/>
                <a:gd name="T3" fmla="*/ 33 h 151"/>
                <a:gd name="T4" fmla="*/ 99 w 190"/>
                <a:gd name="T5" fmla="*/ 55 h 151"/>
                <a:gd name="T6" fmla="*/ 99 w 190"/>
                <a:gd name="T7" fmla="*/ 57 h 151"/>
                <a:gd name="T8" fmla="*/ 99 w 190"/>
                <a:gd name="T9" fmla="*/ 63 h 151"/>
                <a:gd name="T10" fmla="*/ 96 w 190"/>
                <a:gd name="T11" fmla="*/ 69 h 151"/>
                <a:gd name="T12" fmla="*/ 93 w 190"/>
                <a:gd name="T13" fmla="*/ 73 h 151"/>
                <a:gd name="T14" fmla="*/ 87 w 190"/>
                <a:gd name="T15" fmla="*/ 76 h 151"/>
                <a:gd name="T16" fmla="*/ 82 w 190"/>
                <a:gd name="T17" fmla="*/ 79 h 151"/>
                <a:gd name="T18" fmla="*/ 75 w 190"/>
                <a:gd name="T19" fmla="*/ 81 h 151"/>
                <a:gd name="T20" fmla="*/ 73 w 190"/>
                <a:gd name="T21" fmla="*/ 81 h 151"/>
                <a:gd name="T22" fmla="*/ 70 w 190"/>
                <a:gd name="T23" fmla="*/ 81 h 151"/>
                <a:gd name="T24" fmla="*/ 66 w 190"/>
                <a:gd name="T25" fmla="*/ 81 h 151"/>
                <a:gd name="T26" fmla="*/ 60 w 190"/>
                <a:gd name="T27" fmla="*/ 82 h 151"/>
                <a:gd name="T28" fmla="*/ 54 w 190"/>
                <a:gd name="T29" fmla="*/ 85 h 151"/>
                <a:gd name="T30" fmla="*/ 55 w 190"/>
                <a:gd name="T31" fmla="*/ 90 h 151"/>
                <a:gd name="T32" fmla="*/ 58 w 190"/>
                <a:gd name="T33" fmla="*/ 94 h 151"/>
                <a:gd name="T34" fmla="*/ 58 w 190"/>
                <a:gd name="T35" fmla="*/ 100 h 151"/>
                <a:gd name="T36" fmla="*/ 58 w 190"/>
                <a:gd name="T37" fmla="*/ 112 h 151"/>
                <a:gd name="T38" fmla="*/ 57 w 190"/>
                <a:gd name="T39" fmla="*/ 118 h 151"/>
                <a:gd name="T40" fmla="*/ 55 w 190"/>
                <a:gd name="T41" fmla="*/ 124 h 151"/>
                <a:gd name="T42" fmla="*/ 51 w 190"/>
                <a:gd name="T43" fmla="*/ 129 h 151"/>
                <a:gd name="T44" fmla="*/ 46 w 190"/>
                <a:gd name="T45" fmla="*/ 133 h 151"/>
                <a:gd name="T46" fmla="*/ 40 w 190"/>
                <a:gd name="T47" fmla="*/ 135 h 151"/>
                <a:gd name="T48" fmla="*/ 34 w 190"/>
                <a:gd name="T49" fmla="*/ 136 h 151"/>
                <a:gd name="T50" fmla="*/ 30 w 190"/>
                <a:gd name="T51" fmla="*/ 136 h 151"/>
                <a:gd name="T52" fmla="*/ 19 w 190"/>
                <a:gd name="T53" fmla="*/ 136 h 151"/>
                <a:gd name="T54" fmla="*/ 9 w 190"/>
                <a:gd name="T55" fmla="*/ 136 h 151"/>
                <a:gd name="T56" fmla="*/ 4 w 190"/>
                <a:gd name="T57" fmla="*/ 144 h 151"/>
                <a:gd name="T58" fmla="*/ 0 w 190"/>
                <a:gd name="T59" fmla="*/ 150 h 151"/>
                <a:gd name="T60" fmla="*/ 3 w 190"/>
                <a:gd name="T61" fmla="*/ 151 h 151"/>
                <a:gd name="T62" fmla="*/ 6 w 190"/>
                <a:gd name="T63" fmla="*/ 151 h 151"/>
                <a:gd name="T64" fmla="*/ 43 w 190"/>
                <a:gd name="T65" fmla="*/ 147 h 151"/>
                <a:gd name="T66" fmla="*/ 79 w 190"/>
                <a:gd name="T67" fmla="*/ 136 h 151"/>
                <a:gd name="T68" fmla="*/ 111 w 190"/>
                <a:gd name="T69" fmla="*/ 118 h 151"/>
                <a:gd name="T70" fmla="*/ 139 w 190"/>
                <a:gd name="T71" fmla="*/ 96 h 151"/>
                <a:gd name="T72" fmla="*/ 162 w 190"/>
                <a:gd name="T73" fmla="*/ 67 h 151"/>
                <a:gd name="T74" fmla="*/ 180 w 190"/>
                <a:gd name="T75" fmla="*/ 36 h 151"/>
                <a:gd name="T76" fmla="*/ 190 w 190"/>
                <a:gd name="T77" fmla="*/ 0 h 151"/>
                <a:gd name="T78" fmla="*/ 175 w 190"/>
                <a:gd name="T79" fmla="*/ 4 h 151"/>
                <a:gd name="T80" fmla="*/ 160 w 190"/>
                <a:gd name="T81" fmla="*/ 6 h 151"/>
                <a:gd name="T82" fmla="*/ 156 w 190"/>
                <a:gd name="T83" fmla="*/ 6 h 151"/>
                <a:gd name="T84" fmla="*/ 145 w 190"/>
                <a:gd name="T85" fmla="*/ 6 h 151"/>
                <a:gd name="T86" fmla="*/ 132 w 190"/>
                <a:gd name="T87" fmla="*/ 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0" h="151">
                  <a:moveTo>
                    <a:pt x="132" y="6"/>
                  </a:moveTo>
                  <a:lnTo>
                    <a:pt x="118" y="33"/>
                  </a:lnTo>
                  <a:lnTo>
                    <a:pt x="99" y="55"/>
                  </a:lnTo>
                  <a:lnTo>
                    <a:pt x="99" y="57"/>
                  </a:lnTo>
                  <a:lnTo>
                    <a:pt x="99" y="63"/>
                  </a:lnTo>
                  <a:lnTo>
                    <a:pt x="96" y="69"/>
                  </a:lnTo>
                  <a:lnTo>
                    <a:pt x="93" y="73"/>
                  </a:lnTo>
                  <a:lnTo>
                    <a:pt x="87" y="76"/>
                  </a:lnTo>
                  <a:lnTo>
                    <a:pt x="82" y="79"/>
                  </a:lnTo>
                  <a:lnTo>
                    <a:pt x="75" y="81"/>
                  </a:lnTo>
                  <a:lnTo>
                    <a:pt x="73" y="81"/>
                  </a:lnTo>
                  <a:lnTo>
                    <a:pt x="70" y="81"/>
                  </a:lnTo>
                  <a:lnTo>
                    <a:pt x="66" y="81"/>
                  </a:lnTo>
                  <a:lnTo>
                    <a:pt x="60" y="82"/>
                  </a:lnTo>
                  <a:lnTo>
                    <a:pt x="54" y="85"/>
                  </a:lnTo>
                  <a:lnTo>
                    <a:pt x="55" y="90"/>
                  </a:lnTo>
                  <a:lnTo>
                    <a:pt x="58" y="94"/>
                  </a:lnTo>
                  <a:lnTo>
                    <a:pt x="58" y="100"/>
                  </a:lnTo>
                  <a:lnTo>
                    <a:pt x="58" y="112"/>
                  </a:lnTo>
                  <a:lnTo>
                    <a:pt x="57" y="118"/>
                  </a:lnTo>
                  <a:lnTo>
                    <a:pt x="55" y="124"/>
                  </a:lnTo>
                  <a:lnTo>
                    <a:pt x="51" y="129"/>
                  </a:lnTo>
                  <a:lnTo>
                    <a:pt x="46" y="133"/>
                  </a:lnTo>
                  <a:lnTo>
                    <a:pt x="40" y="135"/>
                  </a:lnTo>
                  <a:lnTo>
                    <a:pt x="34" y="136"/>
                  </a:lnTo>
                  <a:lnTo>
                    <a:pt x="30" y="136"/>
                  </a:lnTo>
                  <a:lnTo>
                    <a:pt x="19" y="136"/>
                  </a:lnTo>
                  <a:lnTo>
                    <a:pt x="9" y="136"/>
                  </a:lnTo>
                  <a:lnTo>
                    <a:pt x="4" y="144"/>
                  </a:lnTo>
                  <a:lnTo>
                    <a:pt x="0" y="150"/>
                  </a:lnTo>
                  <a:lnTo>
                    <a:pt x="3" y="151"/>
                  </a:lnTo>
                  <a:lnTo>
                    <a:pt x="6" y="151"/>
                  </a:lnTo>
                  <a:lnTo>
                    <a:pt x="43" y="147"/>
                  </a:lnTo>
                  <a:lnTo>
                    <a:pt x="79" y="136"/>
                  </a:lnTo>
                  <a:lnTo>
                    <a:pt x="111" y="118"/>
                  </a:lnTo>
                  <a:lnTo>
                    <a:pt x="139" y="96"/>
                  </a:lnTo>
                  <a:lnTo>
                    <a:pt x="162" y="67"/>
                  </a:lnTo>
                  <a:lnTo>
                    <a:pt x="180" y="36"/>
                  </a:lnTo>
                  <a:lnTo>
                    <a:pt x="190" y="0"/>
                  </a:lnTo>
                  <a:lnTo>
                    <a:pt x="175" y="4"/>
                  </a:lnTo>
                  <a:lnTo>
                    <a:pt x="160" y="6"/>
                  </a:lnTo>
                  <a:lnTo>
                    <a:pt x="156" y="6"/>
                  </a:lnTo>
                  <a:lnTo>
                    <a:pt x="145" y="6"/>
                  </a:lnTo>
                  <a:lnTo>
                    <a:pt x="132" y="6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1" name="Freeform 23"/>
            <p:cNvSpPr>
              <a:spLocks/>
            </p:cNvSpPr>
            <p:nvPr/>
          </p:nvSpPr>
          <p:spPr bwMode="gray">
            <a:xfrm>
              <a:off x="866" y="2169"/>
              <a:ext cx="406" cy="405"/>
            </a:xfrm>
            <a:custGeom>
              <a:avLst/>
              <a:gdLst>
                <a:gd name="T0" fmla="*/ 259 w 406"/>
                <a:gd name="T1" fmla="*/ 129 h 405"/>
                <a:gd name="T2" fmla="*/ 280 w 406"/>
                <a:gd name="T3" fmla="*/ 126 h 405"/>
                <a:gd name="T4" fmla="*/ 282 w 406"/>
                <a:gd name="T5" fmla="*/ 107 h 405"/>
                <a:gd name="T6" fmla="*/ 277 w 406"/>
                <a:gd name="T7" fmla="*/ 99 h 405"/>
                <a:gd name="T8" fmla="*/ 220 w 406"/>
                <a:gd name="T9" fmla="*/ 72 h 405"/>
                <a:gd name="T10" fmla="*/ 238 w 406"/>
                <a:gd name="T11" fmla="*/ 69 h 405"/>
                <a:gd name="T12" fmla="*/ 241 w 406"/>
                <a:gd name="T13" fmla="*/ 51 h 405"/>
                <a:gd name="T14" fmla="*/ 235 w 406"/>
                <a:gd name="T15" fmla="*/ 44 h 405"/>
                <a:gd name="T16" fmla="*/ 195 w 406"/>
                <a:gd name="T17" fmla="*/ 35 h 405"/>
                <a:gd name="T18" fmla="*/ 175 w 406"/>
                <a:gd name="T19" fmla="*/ 9 h 405"/>
                <a:gd name="T20" fmla="*/ 165 w 406"/>
                <a:gd name="T21" fmla="*/ 2 h 405"/>
                <a:gd name="T22" fmla="*/ 151 w 406"/>
                <a:gd name="T23" fmla="*/ 0 h 405"/>
                <a:gd name="T24" fmla="*/ 138 w 406"/>
                <a:gd name="T25" fmla="*/ 15 h 405"/>
                <a:gd name="T26" fmla="*/ 157 w 406"/>
                <a:gd name="T27" fmla="*/ 69 h 405"/>
                <a:gd name="T28" fmla="*/ 180 w 406"/>
                <a:gd name="T29" fmla="*/ 132 h 405"/>
                <a:gd name="T30" fmla="*/ 190 w 406"/>
                <a:gd name="T31" fmla="*/ 165 h 405"/>
                <a:gd name="T32" fmla="*/ 160 w 406"/>
                <a:gd name="T33" fmla="*/ 177 h 405"/>
                <a:gd name="T34" fmla="*/ 106 w 406"/>
                <a:gd name="T35" fmla="*/ 182 h 405"/>
                <a:gd name="T36" fmla="*/ 76 w 406"/>
                <a:gd name="T37" fmla="*/ 183 h 405"/>
                <a:gd name="T38" fmla="*/ 21 w 406"/>
                <a:gd name="T39" fmla="*/ 192 h 405"/>
                <a:gd name="T40" fmla="*/ 4 w 406"/>
                <a:gd name="T41" fmla="*/ 278 h 405"/>
                <a:gd name="T42" fmla="*/ 81 w 406"/>
                <a:gd name="T43" fmla="*/ 222 h 405"/>
                <a:gd name="T44" fmla="*/ 124 w 406"/>
                <a:gd name="T45" fmla="*/ 224 h 405"/>
                <a:gd name="T46" fmla="*/ 175 w 406"/>
                <a:gd name="T47" fmla="*/ 231 h 405"/>
                <a:gd name="T48" fmla="*/ 189 w 406"/>
                <a:gd name="T49" fmla="*/ 246 h 405"/>
                <a:gd name="T50" fmla="*/ 172 w 406"/>
                <a:gd name="T51" fmla="*/ 293 h 405"/>
                <a:gd name="T52" fmla="*/ 150 w 406"/>
                <a:gd name="T53" fmla="*/ 357 h 405"/>
                <a:gd name="T54" fmla="*/ 135 w 406"/>
                <a:gd name="T55" fmla="*/ 401 h 405"/>
                <a:gd name="T56" fmla="*/ 156 w 406"/>
                <a:gd name="T57" fmla="*/ 405 h 405"/>
                <a:gd name="T58" fmla="*/ 169 w 406"/>
                <a:gd name="T59" fmla="*/ 404 h 405"/>
                <a:gd name="T60" fmla="*/ 181 w 406"/>
                <a:gd name="T61" fmla="*/ 389 h 405"/>
                <a:gd name="T62" fmla="*/ 199 w 406"/>
                <a:gd name="T63" fmla="*/ 363 h 405"/>
                <a:gd name="T64" fmla="*/ 238 w 406"/>
                <a:gd name="T65" fmla="*/ 360 h 405"/>
                <a:gd name="T66" fmla="*/ 241 w 406"/>
                <a:gd name="T67" fmla="*/ 342 h 405"/>
                <a:gd name="T68" fmla="*/ 235 w 406"/>
                <a:gd name="T69" fmla="*/ 333 h 405"/>
                <a:gd name="T70" fmla="*/ 238 w 406"/>
                <a:gd name="T71" fmla="*/ 306 h 405"/>
                <a:gd name="T72" fmla="*/ 280 w 406"/>
                <a:gd name="T73" fmla="*/ 305 h 405"/>
                <a:gd name="T74" fmla="*/ 282 w 406"/>
                <a:gd name="T75" fmla="*/ 285 h 405"/>
                <a:gd name="T76" fmla="*/ 277 w 406"/>
                <a:gd name="T77" fmla="*/ 278 h 405"/>
                <a:gd name="T78" fmla="*/ 294 w 406"/>
                <a:gd name="T79" fmla="*/ 233 h 405"/>
                <a:gd name="T80" fmla="*/ 376 w 406"/>
                <a:gd name="T81" fmla="*/ 230 h 405"/>
                <a:gd name="T82" fmla="*/ 403 w 406"/>
                <a:gd name="T83" fmla="*/ 213 h 405"/>
                <a:gd name="T84" fmla="*/ 397 w 406"/>
                <a:gd name="T85" fmla="*/ 185 h 405"/>
                <a:gd name="T86" fmla="*/ 367 w 406"/>
                <a:gd name="T87" fmla="*/ 17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6" h="405">
                  <a:moveTo>
                    <a:pt x="360" y="174"/>
                  </a:moveTo>
                  <a:lnTo>
                    <a:pt x="294" y="173"/>
                  </a:lnTo>
                  <a:lnTo>
                    <a:pt x="259" y="129"/>
                  </a:lnTo>
                  <a:lnTo>
                    <a:pt x="274" y="129"/>
                  </a:lnTo>
                  <a:lnTo>
                    <a:pt x="277" y="128"/>
                  </a:lnTo>
                  <a:lnTo>
                    <a:pt x="280" y="126"/>
                  </a:lnTo>
                  <a:lnTo>
                    <a:pt x="282" y="123"/>
                  </a:lnTo>
                  <a:lnTo>
                    <a:pt x="282" y="120"/>
                  </a:lnTo>
                  <a:lnTo>
                    <a:pt x="282" y="107"/>
                  </a:lnTo>
                  <a:lnTo>
                    <a:pt x="282" y="104"/>
                  </a:lnTo>
                  <a:lnTo>
                    <a:pt x="280" y="101"/>
                  </a:lnTo>
                  <a:lnTo>
                    <a:pt x="277" y="99"/>
                  </a:lnTo>
                  <a:lnTo>
                    <a:pt x="274" y="99"/>
                  </a:lnTo>
                  <a:lnTo>
                    <a:pt x="238" y="99"/>
                  </a:lnTo>
                  <a:lnTo>
                    <a:pt x="220" y="72"/>
                  </a:lnTo>
                  <a:lnTo>
                    <a:pt x="232" y="72"/>
                  </a:lnTo>
                  <a:lnTo>
                    <a:pt x="235" y="72"/>
                  </a:lnTo>
                  <a:lnTo>
                    <a:pt x="238" y="69"/>
                  </a:lnTo>
                  <a:lnTo>
                    <a:pt x="241" y="68"/>
                  </a:lnTo>
                  <a:lnTo>
                    <a:pt x="241" y="63"/>
                  </a:lnTo>
                  <a:lnTo>
                    <a:pt x="241" y="51"/>
                  </a:lnTo>
                  <a:lnTo>
                    <a:pt x="241" y="48"/>
                  </a:lnTo>
                  <a:lnTo>
                    <a:pt x="238" y="45"/>
                  </a:lnTo>
                  <a:lnTo>
                    <a:pt x="235" y="44"/>
                  </a:lnTo>
                  <a:lnTo>
                    <a:pt x="232" y="42"/>
                  </a:lnTo>
                  <a:lnTo>
                    <a:pt x="199" y="42"/>
                  </a:lnTo>
                  <a:lnTo>
                    <a:pt x="195" y="35"/>
                  </a:lnTo>
                  <a:lnTo>
                    <a:pt x="189" y="26"/>
                  </a:lnTo>
                  <a:lnTo>
                    <a:pt x="181" y="17"/>
                  </a:lnTo>
                  <a:lnTo>
                    <a:pt x="175" y="9"/>
                  </a:lnTo>
                  <a:lnTo>
                    <a:pt x="172" y="5"/>
                  </a:lnTo>
                  <a:lnTo>
                    <a:pt x="169" y="3"/>
                  </a:lnTo>
                  <a:lnTo>
                    <a:pt x="165" y="2"/>
                  </a:lnTo>
                  <a:lnTo>
                    <a:pt x="160" y="0"/>
                  </a:lnTo>
                  <a:lnTo>
                    <a:pt x="156" y="0"/>
                  </a:lnTo>
                  <a:lnTo>
                    <a:pt x="151" y="0"/>
                  </a:lnTo>
                  <a:lnTo>
                    <a:pt x="133" y="0"/>
                  </a:lnTo>
                  <a:lnTo>
                    <a:pt x="135" y="5"/>
                  </a:lnTo>
                  <a:lnTo>
                    <a:pt x="138" y="15"/>
                  </a:lnTo>
                  <a:lnTo>
                    <a:pt x="144" y="30"/>
                  </a:lnTo>
                  <a:lnTo>
                    <a:pt x="150" y="48"/>
                  </a:lnTo>
                  <a:lnTo>
                    <a:pt x="157" y="69"/>
                  </a:lnTo>
                  <a:lnTo>
                    <a:pt x="165" y="92"/>
                  </a:lnTo>
                  <a:lnTo>
                    <a:pt x="172" y="113"/>
                  </a:lnTo>
                  <a:lnTo>
                    <a:pt x="180" y="132"/>
                  </a:lnTo>
                  <a:lnTo>
                    <a:pt x="184" y="149"/>
                  </a:lnTo>
                  <a:lnTo>
                    <a:pt x="189" y="159"/>
                  </a:lnTo>
                  <a:lnTo>
                    <a:pt x="190" y="165"/>
                  </a:lnTo>
                  <a:lnTo>
                    <a:pt x="186" y="170"/>
                  </a:lnTo>
                  <a:lnTo>
                    <a:pt x="175" y="174"/>
                  </a:lnTo>
                  <a:lnTo>
                    <a:pt x="160" y="177"/>
                  </a:lnTo>
                  <a:lnTo>
                    <a:pt x="142" y="180"/>
                  </a:lnTo>
                  <a:lnTo>
                    <a:pt x="124" y="182"/>
                  </a:lnTo>
                  <a:lnTo>
                    <a:pt x="106" y="182"/>
                  </a:lnTo>
                  <a:lnTo>
                    <a:pt x="91" y="183"/>
                  </a:lnTo>
                  <a:lnTo>
                    <a:pt x="81" y="183"/>
                  </a:lnTo>
                  <a:lnTo>
                    <a:pt x="76" y="183"/>
                  </a:lnTo>
                  <a:lnTo>
                    <a:pt x="33" y="128"/>
                  </a:lnTo>
                  <a:lnTo>
                    <a:pt x="4" y="128"/>
                  </a:lnTo>
                  <a:lnTo>
                    <a:pt x="21" y="192"/>
                  </a:lnTo>
                  <a:lnTo>
                    <a:pt x="0" y="203"/>
                  </a:lnTo>
                  <a:lnTo>
                    <a:pt x="21" y="213"/>
                  </a:lnTo>
                  <a:lnTo>
                    <a:pt x="4" y="278"/>
                  </a:lnTo>
                  <a:lnTo>
                    <a:pt x="33" y="278"/>
                  </a:lnTo>
                  <a:lnTo>
                    <a:pt x="76" y="222"/>
                  </a:lnTo>
                  <a:lnTo>
                    <a:pt x="81" y="222"/>
                  </a:lnTo>
                  <a:lnTo>
                    <a:pt x="91" y="222"/>
                  </a:lnTo>
                  <a:lnTo>
                    <a:pt x="106" y="224"/>
                  </a:lnTo>
                  <a:lnTo>
                    <a:pt x="124" y="224"/>
                  </a:lnTo>
                  <a:lnTo>
                    <a:pt x="142" y="225"/>
                  </a:lnTo>
                  <a:lnTo>
                    <a:pt x="160" y="228"/>
                  </a:lnTo>
                  <a:lnTo>
                    <a:pt x="175" y="231"/>
                  </a:lnTo>
                  <a:lnTo>
                    <a:pt x="186" y="236"/>
                  </a:lnTo>
                  <a:lnTo>
                    <a:pt x="190" y="240"/>
                  </a:lnTo>
                  <a:lnTo>
                    <a:pt x="189" y="246"/>
                  </a:lnTo>
                  <a:lnTo>
                    <a:pt x="184" y="257"/>
                  </a:lnTo>
                  <a:lnTo>
                    <a:pt x="180" y="273"/>
                  </a:lnTo>
                  <a:lnTo>
                    <a:pt x="172" y="293"/>
                  </a:lnTo>
                  <a:lnTo>
                    <a:pt x="165" y="314"/>
                  </a:lnTo>
                  <a:lnTo>
                    <a:pt x="157" y="336"/>
                  </a:lnTo>
                  <a:lnTo>
                    <a:pt x="150" y="357"/>
                  </a:lnTo>
                  <a:lnTo>
                    <a:pt x="144" y="375"/>
                  </a:lnTo>
                  <a:lnTo>
                    <a:pt x="138" y="390"/>
                  </a:lnTo>
                  <a:lnTo>
                    <a:pt x="135" y="401"/>
                  </a:lnTo>
                  <a:lnTo>
                    <a:pt x="133" y="405"/>
                  </a:lnTo>
                  <a:lnTo>
                    <a:pt x="151" y="405"/>
                  </a:lnTo>
                  <a:lnTo>
                    <a:pt x="156" y="405"/>
                  </a:lnTo>
                  <a:lnTo>
                    <a:pt x="160" y="405"/>
                  </a:lnTo>
                  <a:lnTo>
                    <a:pt x="165" y="404"/>
                  </a:lnTo>
                  <a:lnTo>
                    <a:pt x="169" y="404"/>
                  </a:lnTo>
                  <a:lnTo>
                    <a:pt x="172" y="401"/>
                  </a:lnTo>
                  <a:lnTo>
                    <a:pt x="175" y="396"/>
                  </a:lnTo>
                  <a:lnTo>
                    <a:pt x="181" y="389"/>
                  </a:lnTo>
                  <a:lnTo>
                    <a:pt x="189" y="380"/>
                  </a:lnTo>
                  <a:lnTo>
                    <a:pt x="195" y="371"/>
                  </a:lnTo>
                  <a:lnTo>
                    <a:pt x="199" y="363"/>
                  </a:lnTo>
                  <a:lnTo>
                    <a:pt x="232" y="363"/>
                  </a:lnTo>
                  <a:lnTo>
                    <a:pt x="235" y="362"/>
                  </a:lnTo>
                  <a:lnTo>
                    <a:pt x="238" y="360"/>
                  </a:lnTo>
                  <a:lnTo>
                    <a:pt x="241" y="357"/>
                  </a:lnTo>
                  <a:lnTo>
                    <a:pt x="241" y="354"/>
                  </a:lnTo>
                  <a:lnTo>
                    <a:pt x="241" y="342"/>
                  </a:lnTo>
                  <a:lnTo>
                    <a:pt x="241" y="338"/>
                  </a:lnTo>
                  <a:lnTo>
                    <a:pt x="238" y="336"/>
                  </a:lnTo>
                  <a:lnTo>
                    <a:pt x="235" y="333"/>
                  </a:lnTo>
                  <a:lnTo>
                    <a:pt x="232" y="333"/>
                  </a:lnTo>
                  <a:lnTo>
                    <a:pt x="220" y="333"/>
                  </a:lnTo>
                  <a:lnTo>
                    <a:pt x="238" y="306"/>
                  </a:lnTo>
                  <a:lnTo>
                    <a:pt x="274" y="306"/>
                  </a:lnTo>
                  <a:lnTo>
                    <a:pt x="277" y="306"/>
                  </a:lnTo>
                  <a:lnTo>
                    <a:pt x="280" y="305"/>
                  </a:lnTo>
                  <a:lnTo>
                    <a:pt x="282" y="302"/>
                  </a:lnTo>
                  <a:lnTo>
                    <a:pt x="282" y="299"/>
                  </a:lnTo>
                  <a:lnTo>
                    <a:pt x="282" y="285"/>
                  </a:lnTo>
                  <a:lnTo>
                    <a:pt x="282" y="282"/>
                  </a:lnTo>
                  <a:lnTo>
                    <a:pt x="280" y="279"/>
                  </a:lnTo>
                  <a:lnTo>
                    <a:pt x="277" y="278"/>
                  </a:lnTo>
                  <a:lnTo>
                    <a:pt x="274" y="276"/>
                  </a:lnTo>
                  <a:lnTo>
                    <a:pt x="259" y="276"/>
                  </a:lnTo>
                  <a:lnTo>
                    <a:pt x="294" y="233"/>
                  </a:lnTo>
                  <a:lnTo>
                    <a:pt x="360" y="233"/>
                  </a:lnTo>
                  <a:lnTo>
                    <a:pt x="367" y="231"/>
                  </a:lnTo>
                  <a:lnTo>
                    <a:pt x="376" y="230"/>
                  </a:lnTo>
                  <a:lnTo>
                    <a:pt x="387" y="227"/>
                  </a:lnTo>
                  <a:lnTo>
                    <a:pt x="397" y="221"/>
                  </a:lnTo>
                  <a:lnTo>
                    <a:pt x="403" y="213"/>
                  </a:lnTo>
                  <a:lnTo>
                    <a:pt x="406" y="203"/>
                  </a:lnTo>
                  <a:lnTo>
                    <a:pt x="403" y="192"/>
                  </a:lnTo>
                  <a:lnTo>
                    <a:pt x="397" y="185"/>
                  </a:lnTo>
                  <a:lnTo>
                    <a:pt x="387" y="179"/>
                  </a:lnTo>
                  <a:lnTo>
                    <a:pt x="376" y="176"/>
                  </a:lnTo>
                  <a:lnTo>
                    <a:pt x="367" y="174"/>
                  </a:lnTo>
                  <a:lnTo>
                    <a:pt x="360" y="174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8152" name="Group 24"/>
          <p:cNvGrpSpPr>
            <a:grpSpLocks/>
          </p:cNvGrpSpPr>
          <p:nvPr/>
        </p:nvGrpSpPr>
        <p:grpSpPr bwMode="auto">
          <a:xfrm>
            <a:off x="3238500" y="3956050"/>
            <a:ext cx="744538" cy="741363"/>
            <a:chOff x="1884" y="3188"/>
            <a:chExt cx="411" cy="409"/>
          </a:xfrm>
        </p:grpSpPr>
        <p:sp>
          <p:nvSpPr>
            <p:cNvPr id="48153" name="Freeform 25"/>
            <p:cNvSpPr>
              <a:spLocks noEditPoints="1"/>
            </p:cNvSpPr>
            <p:nvPr/>
          </p:nvSpPr>
          <p:spPr bwMode="gray">
            <a:xfrm>
              <a:off x="1884" y="3188"/>
              <a:ext cx="411" cy="409"/>
            </a:xfrm>
            <a:custGeom>
              <a:avLst/>
              <a:gdLst>
                <a:gd name="T0" fmla="*/ 0 w 411"/>
                <a:gd name="T1" fmla="*/ 204 h 409"/>
                <a:gd name="T2" fmla="*/ 5 w 411"/>
                <a:gd name="T3" fmla="*/ 246 h 409"/>
                <a:gd name="T4" fmla="*/ 17 w 411"/>
                <a:gd name="T5" fmla="*/ 285 h 409"/>
                <a:gd name="T6" fmla="*/ 36 w 411"/>
                <a:gd name="T7" fmla="*/ 319 h 409"/>
                <a:gd name="T8" fmla="*/ 60 w 411"/>
                <a:gd name="T9" fmla="*/ 349 h 409"/>
                <a:gd name="T10" fmla="*/ 92 w 411"/>
                <a:gd name="T11" fmla="*/ 375 h 409"/>
                <a:gd name="T12" fmla="*/ 126 w 411"/>
                <a:gd name="T13" fmla="*/ 393 h 409"/>
                <a:gd name="T14" fmla="*/ 165 w 411"/>
                <a:gd name="T15" fmla="*/ 405 h 409"/>
                <a:gd name="T16" fmla="*/ 206 w 411"/>
                <a:gd name="T17" fmla="*/ 409 h 409"/>
                <a:gd name="T18" fmla="*/ 248 w 411"/>
                <a:gd name="T19" fmla="*/ 405 h 409"/>
                <a:gd name="T20" fmla="*/ 285 w 411"/>
                <a:gd name="T21" fmla="*/ 393 h 409"/>
                <a:gd name="T22" fmla="*/ 321 w 411"/>
                <a:gd name="T23" fmla="*/ 375 h 409"/>
                <a:gd name="T24" fmla="*/ 351 w 411"/>
                <a:gd name="T25" fmla="*/ 349 h 409"/>
                <a:gd name="T26" fmla="*/ 375 w 411"/>
                <a:gd name="T27" fmla="*/ 319 h 409"/>
                <a:gd name="T28" fmla="*/ 395 w 411"/>
                <a:gd name="T29" fmla="*/ 285 h 409"/>
                <a:gd name="T30" fmla="*/ 407 w 411"/>
                <a:gd name="T31" fmla="*/ 246 h 409"/>
                <a:gd name="T32" fmla="*/ 411 w 411"/>
                <a:gd name="T33" fmla="*/ 204 h 409"/>
                <a:gd name="T34" fmla="*/ 407 w 411"/>
                <a:gd name="T35" fmla="*/ 163 h 409"/>
                <a:gd name="T36" fmla="*/ 395 w 411"/>
                <a:gd name="T37" fmla="*/ 124 h 409"/>
                <a:gd name="T38" fmla="*/ 375 w 411"/>
                <a:gd name="T39" fmla="*/ 90 h 409"/>
                <a:gd name="T40" fmla="*/ 351 w 411"/>
                <a:gd name="T41" fmla="*/ 60 h 409"/>
                <a:gd name="T42" fmla="*/ 321 w 411"/>
                <a:gd name="T43" fmla="*/ 34 h 409"/>
                <a:gd name="T44" fmla="*/ 285 w 411"/>
                <a:gd name="T45" fmla="*/ 15 h 409"/>
                <a:gd name="T46" fmla="*/ 248 w 411"/>
                <a:gd name="T47" fmla="*/ 3 h 409"/>
                <a:gd name="T48" fmla="*/ 206 w 411"/>
                <a:gd name="T49" fmla="*/ 0 h 409"/>
                <a:gd name="T50" fmla="*/ 165 w 411"/>
                <a:gd name="T51" fmla="*/ 3 h 409"/>
                <a:gd name="T52" fmla="*/ 126 w 411"/>
                <a:gd name="T53" fmla="*/ 15 h 409"/>
                <a:gd name="T54" fmla="*/ 92 w 411"/>
                <a:gd name="T55" fmla="*/ 34 h 409"/>
                <a:gd name="T56" fmla="*/ 60 w 411"/>
                <a:gd name="T57" fmla="*/ 60 h 409"/>
                <a:gd name="T58" fmla="*/ 36 w 411"/>
                <a:gd name="T59" fmla="*/ 90 h 409"/>
                <a:gd name="T60" fmla="*/ 17 w 411"/>
                <a:gd name="T61" fmla="*/ 124 h 409"/>
                <a:gd name="T62" fmla="*/ 5 w 411"/>
                <a:gd name="T63" fmla="*/ 163 h 409"/>
                <a:gd name="T64" fmla="*/ 0 w 411"/>
                <a:gd name="T65" fmla="*/ 204 h 409"/>
                <a:gd name="T66" fmla="*/ 42 w 411"/>
                <a:gd name="T67" fmla="*/ 204 h 409"/>
                <a:gd name="T68" fmla="*/ 47 w 411"/>
                <a:gd name="T69" fmla="*/ 166 h 409"/>
                <a:gd name="T70" fmla="*/ 59 w 411"/>
                <a:gd name="T71" fmla="*/ 133 h 409"/>
                <a:gd name="T72" fmla="*/ 78 w 411"/>
                <a:gd name="T73" fmla="*/ 102 h 409"/>
                <a:gd name="T74" fmla="*/ 104 w 411"/>
                <a:gd name="T75" fmla="*/ 76 h 409"/>
                <a:gd name="T76" fmla="*/ 134 w 411"/>
                <a:gd name="T77" fmla="*/ 58 h 409"/>
                <a:gd name="T78" fmla="*/ 168 w 411"/>
                <a:gd name="T79" fmla="*/ 45 h 409"/>
                <a:gd name="T80" fmla="*/ 206 w 411"/>
                <a:gd name="T81" fmla="*/ 42 h 409"/>
                <a:gd name="T82" fmla="*/ 243 w 411"/>
                <a:gd name="T83" fmla="*/ 45 h 409"/>
                <a:gd name="T84" fmla="*/ 278 w 411"/>
                <a:gd name="T85" fmla="*/ 58 h 409"/>
                <a:gd name="T86" fmla="*/ 308 w 411"/>
                <a:gd name="T87" fmla="*/ 76 h 409"/>
                <a:gd name="T88" fmla="*/ 333 w 411"/>
                <a:gd name="T89" fmla="*/ 102 h 409"/>
                <a:gd name="T90" fmla="*/ 353 w 411"/>
                <a:gd name="T91" fmla="*/ 133 h 409"/>
                <a:gd name="T92" fmla="*/ 365 w 411"/>
                <a:gd name="T93" fmla="*/ 166 h 409"/>
                <a:gd name="T94" fmla="*/ 369 w 411"/>
                <a:gd name="T95" fmla="*/ 204 h 409"/>
                <a:gd name="T96" fmla="*/ 365 w 411"/>
                <a:gd name="T97" fmla="*/ 241 h 409"/>
                <a:gd name="T98" fmla="*/ 353 w 411"/>
                <a:gd name="T99" fmla="*/ 276 h 409"/>
                <a:gd name="T100" fmla="*/ 333 w 411"/>
                <a:gd name="T101" fmla="*/ 306 h 409"/>
                <a:gd name="T102" fmla="*/ 308 w 411"/>
                <a:gd name="T103" fmla="*/ 331 h 409"/>
                <a:gd name="T104" fmla="*/ 278 w 411"/>
                <a:gd name="T105" fmla="*/ 351 h 409"/>
                <a:gd name="T106" fmla="*/ 243 w 411"/>
                <a:gd name="T107" fmla="*/ 363 h 409"/>
                <a:gd name="T108" fmla="*/ 206 w 411"/>
                <a:gd name="T109" fmla="*/ 367 h 409"/>
                <a:gd name="T110" fmla="*/ 168 w 411"/>
                <a:gd name="T111" fmla="*/ 363 h 409"/>
                <a:gd name="T112" fmla="*/ 134 w 411"/>
                <a:gd name="T113" fmla="*/ 351 h 409"/>
                <a:gd name="T114" fmla="*/ 104 w 411"/>
                <a:gd name="T115" fmla="*/ 331 h 409"/>
                <a:gd name="T116" fmla="*/ 78 w 411"/>
                <a:gd name="T117" fmla="*/ 306 h 409"/>
                <a:gd name="T118" fmla="*/ 59 w 411"/>
                <a:gd name="T119" fmla="*/ 276 h 409"/>
                <a:gd name="T120" fmla="*/ 47 w 411"/>
                <a:gd name="T121" fmla="*/ 241 h 409"/>
                <a:gd name="T122" fmla="*/ 42 w 411"/>
                <a:gd name="T123" fmla="*/ 204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1" h="409">
                  <a:moveTo>
                    <a:pt x="0" y="204"/>
                  </a:moveTo>
                  <a:lnTo>
                    <a:pt x="5" y="246"/>
                  </a:lnTo>
                  <a:lnTo>
                    <a:pt x="17" y="285"/>
                  </a:lnTo>
                  <a:lnTo>
                    <a:pt x="36" y="319"/>
                  </a:lnTo>
                  <a:lnTo>
                    <a:pt x="60" y="349"/>
                  </a:lnTo>
                  <a:lnTo>
                    <a:pt x="92" y="375"/>
                  </a:lnTo>
                  <a:lnTo>
                    <a:pt x="126" y="393"/>
                  </a:lnTo>
                  <a:lnTo>
                    <a:pt x="165" y="405"/>
                  </a:lnTo>
                  <a:lnTo>
                    <a:pt x="206" y="409"/>
                  </a:lnTo>
                  <a:lnTo>
                    <a:pt x="248" y="405"/>
                  </a:lnTo>
                  <a:lnTo>
                    <a:pt x="285" y="393"/>
                  </a:lnTo>
                  <a:lnTo>
                    <a:pt x="321" y="375"/>
                  </a:lnTo>
                  <a:lnTo>
                    <a:pt x="351" y="349"/>
                  </a:lnTo>
                  <a:lnTo>
                    <a:pt x="375" y="319"/>
                  </a:lnTo>
                  <a:lnTo>
                    <a:pt x="395" y="285"/>
                  </a:lnTo>
                  <a:lnTo>
                    <a:pt x="407" y="246"/>
                  </a:lnTo>
                  <a:lnTo>
                    <a:pt x="411" y="204"/>
                  </a:lnTo>
                  <a:lnTo>
                    <a:pt x="407" y="163"/>
                  </a:lnTo>
                  <a:lnTo>
                    <a:pt x="395" y="124"/>
                  </a:lnTo>
                  <a:lnTo>
                    <a:pt x="375" y="90"/>
                  </a:lnTo>
                  <a:lnTo>
                    <a:pt x="351" y="60"/>
                  </a:lnTo>
                  <a:lnTo>
                    <a:pt x="321" y="34"/>
                  </a:lnTo>
                  <a:lnTo>
                    <a:pt x="285" y="15"/>
                  </a:lnTo>
                  <a:lnTo>
                    <a:pt x="248" y="3"/>
                  </a:lnTo>
                  <a:lnTo>
                    <a:pt x="206" y="0"/>
                  </a:lnTo>
                  <a:lnTo>
                    <a:pt x="165" y="3"/>
                  </a:lnTo>
                  <a:lnTo>
                    <a:pt x="126" y="15"/>
                  </a:lnTo>
                  <a:lnTo>
                    <a:pt x="92" y="34"/>
                  </a:lnTo>
                  <a:lnTo>
                    <a:pt x="60" y="60"/>
                  </a:lnTo>
                  <a:lnTo>
                    <a:pt x="36" y="90"/>
                  </a:lnTo>
                  <a:lnTo>
                    <a:pt x="17" y="124"/>
                  </a:lnTo>
                  <a:lnTo>
                    <a:pt x="5" y="163"/>
                  </a:lnTo>
                  <a:lnTo>
                    <a:pt x="0" y="204"/>
                  </a:lnTo>
                  <a:close/>
                  <a:moveTo>
                    <a:pt x="42" y="204"/>
                  </a:moveTo>
                  <a:lnTo>
                    <a:pt x="47" y="166"/>
                  </a:lnTo>
                  <a:lnTo>
                    <a:pt x="59" y="133"/>
                  </a:lnTo>
                  <a:lnTo>
                    <a:pt x="78" y="102"/>
                  </a:lnTo>
                  <a:lnTo>
                    <a:pt x="104" y="76"/>
                  </a:lnTo>
                  <a:lnTo>
                    <a:pt x="134" y="58"/>
                  </a:lnTo>
                  <a:lnTo>
                    <a:pt x="168" y="45"/>
                  </a:lnTo>
                  <a:lnTo>
                    <a:pt x="206" y="42"/>
                  </a:lnTo>
                  <a:lnTo>
                    <a:pt x="243" y="45"/>
                  </a:lnTo>
                  <a:lnTo>
                    <a:pt x="278" y="58"/>
                  </a:lnTo>
                  <a:lnTo>
                    <a:pt x="308" y="76"/>
                  </a:lnTo>
                  <a:lnTo>
                    <a:pt x="333" y="102"/>
                  </a:lnTo>
                  <a:lnTo>
                    <a:pt x="353" y="133"/>
                  </a:lnTo>
                  <a:lnTo>
                    <a:pt x="365" y="166"/>
                  </a:lnTo>
                  <a:lnTo>
                    <a:pt x="369" y="204"/>
                  </a:lnTo>
                  <a:lnTo>
                    <a:pt x="365" y="241"/>
                  </a:lnTo>
                  <a:lnTo>
                    <a:pt x="353" y="276"/>
                  </a:lnTo>
                  <a:lnTo>
                    <a:pt x="333" y="306"/>
                  </a:lnTo>
                  <a:lnTo>
                    <a:pt x="308" y="331"/>
                  </a:lnTo>
                  <a:lnTo>
                    <a:pt x="278" y="351"/>
                  </a:lnTo>
                  <a:lnTo>
                    <a:pt x="243" y="363"/>
                  </a:lnTo>
                  <a:lnTo>
                    <a:pt x="206" y="367"/>
                  </a:lnTo>
                  <a:lnTo>
                    <a:pt x="168" y="363"/>
                  </a:lnTo>
                  <a:lnTo>
                    <a:pt x="134" y="351"/>
                  </a:lnTo>
                  <a:lnTo>
                    <a:pt x="104" y="331"/>
                  </a:lnTo>
                  <a:lnTo>
                    <a:pt x="78" y="306"/>
                  </a:lnTo>
                  <a:lnTo>
                    <a:pt x="59" y="276"/>
                  </a:lnTo>
                  <a:lnTo>
                    <a:pt x="47" y="241"/>
                  </a:lnTo>
                  <a:lnTo>
                    <a:pt x="42" y="204"/>
                  </a:lnTo>
                  <a:close/>
                </a:path>
              </a:pathLst>
            </a:custGeom>
            <a:solidFill>
              <a:srgbClr val="F8F8F8"/>
            </a:solidFill>
            <a:ln w="19050" cmpd="sng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4" name="Freeform 26"/>
            <p:cNvSpPr>
              <a:spLocks/>
            </p:cNvSpPr>
            <p:nvPr/>
          </p:nvSpPr>
          <p:spPr bwMode="gray">
            <a:xfrm>
              <a:off x="2064" y="3269"/>
              <a:ext cx="141" cy="229"/>
            </a:xfrm>
            <a:custGeom>
              <a:avLst/>
              <a:gdLst>
                <a:gd name="T0" fmla="*/ 32 w 141"/>
                <a:gd name="T1" fmla="*/ 229 h 229"/>
                <a:gd name="T2" fmla="*/ 24 w 141"/>
                <a:gd name="T3" fmla="*/ 229 h 229"/>
                <a:gd name="T4" fmla="*/ 18 w 141"/>
                <a:gd name="T5" fmla="*/ 228 h 229"/>
                <a:gd name="T6" fmla="*/ 12 w 141"/>
                <a:gd name="T7" fmla="*/ 225 h 229"/>
                <a:gd name="T8" fmla="*/ 8 w 141"/>
                <a:gd name="T9" fmla="*/ 222 h 229"/>
                <a:gd name="T10" fmla="*/ 5 w 141"/>
                <a:gd name="T11" fmla="*/ 217 h 229"/>
                <a:gd name="T12" fmla="*/ 3 w 141"/>
                <a:gd name="T13" fmla="*/ 213 h 229"/>
                <a:gd name="T14" fmla="*/ 2 w 141"/>
                <a:gd name="T15" fmla="*/ 207 h 229"/>
                <a:gd name="T16" fmla="*/ 0 w 141"/>
                <a:gd name="T17" fmla="*/ 199 h 229"/>
                <a:gd name="T18" fmla="*/ 2 w 141"/>
                <a:gd name="T19" fmla="*/ 190 h 229"/>
                <a:gd name="T20" fmla="*/ 5 w 141"/>
                <a:gd name="T21" fmla="*/ 181 h 229"/>
                <a:gd name="T22" fmla="*/ 11 w 141"/>
                <a:gd name="T23" fmla="*/ 172 h 229"/>
                <a:gd name="T24" fmla="*/ 18 w 141"/>
                <a:gd name="T25" fmla="*/ 162 h 229"/>
                <a:gd name="T26" fmla="*/ 80 w 141"/>
                <a:gd name="T27" fmla="*/ 88 h 229"/>
                <a:gd name="T28" fmla="*/ 83 w 141"/>
                <a:gd name="T29" fmla="*/ 84 h 229"/>
                <a:gd name="T30" fmla="*/ 86 w 141"/>
                <a:gd name="T31" fmla="*/ 79 h 229"/>
                <a:gd name="T32" fmla="*/ 87 w 141"/>
                <a:gd name="T33" fmla="*/ 73 h 229"/>
                <a:gd name="T34" fmla="*/ 89 w 141"/>
                <a:gd name="T35" fmla="*/ 69 h 229"/>
                <a:gd name="T36" fmla="*/ 87 w 141"/>
                <a:gd name="T37" fmla="*/ 63 h 229"/>
                <a:gd name="T38" fmla="*/ 86 w 141"/>
                <a:gd name="T39" fmla="*/ 58 h 229"/>
                <a:gd name="T40" fmla="*/ 83 w 141"/>
                <a:gd name="T41" fmla="*/ 55 h 229"/>
                <a:gd name="T42" fmla="*/ 78 w 141"/>
                <a:gd name="T43" fmla="*/ 51 h 229"/>
                <a:gd name="T44" fmla="*/ 74 w 141"/>
                <a:gd name="T45" fmla="*/ 49 h 229"/>
                <a:gd name="T46" fmla="*/ 68 w 141"/>
                <a:gd name="T47" fmla="*/ 49 h 229"/>
                <a:gd name="T48" fmla="*/ 63 w 141"/>
                <a:gd name="T49" fmla="*/ 49 h 229"/>
                <a:gd name="T50" fmla="*/ 59 w 141"/>
                <a:gd name="T51" fmla="*/ 51 h 229"/>
                <a:gd name="T52" fmla="*/ 56 w 141"/>
                <a:gd name="T53" fmla="*/ 55 h 229"/>
                <a:gd name="T54" fmla="*/ 53 w 141"/>
                <a:gd name="T55" fmla="*/ 58 h 229"/>
                <a:gd name="T56" fmla="*/ 51 w 141"/>
                <a:gd name="T57" fmla="*/ 64 h 229"/>
                <a:gd name="T58" fmla="*/ 50 w 141"/>
                <a:gd name="T59" fmla="*/ 69 h 229"/>
                <a:gd name="T60" fmla="*/ 51 w 141"/>
                <a:gd name="T61" fmla="*/ 75 h 229"/>
                <a:gd name="T62" fmla="*/ 53 w 141"/>
                <a:gd name="T63" fmla="*/ 81 h 229"/>
                <a:gd name="T64" fmla="*/ 56 w 141"/>
                <a:gd name="T65" fmla="*/ 85 h 229"/>
                <a:gd name="T66" fmla="*/ 62 w 141"/>
                <a:gd name="T67" fmla="*/ 91 h 229"/>
                <a:gd name="T68" fmla="*/ 30 w 141"/>
                <a:gd name="T69" fmla="*/ 129 h 229"/>
                <a:gd name="T70" fmla="*/ 17 w 141"/>
                <a:gd name="T71" fmla="*/ 115 h 229"/>
                <a:gd name="T72" fmla="*/ 9 w 141"/>
                <a:gd name="T73" fmla="*/ 102 h 229"/>
                <a:gd name="T74" fmla="*/ 3 w 141"/>
                <a:gd name="T75" fmla="*/ 87 h 229"/>
                <a:gd name="T76" fmla="*/ 2 w 141"/>
                <a:gd name="T77" fmla="*/ 70 h 229"/>
                <a:gd name="T78" fmla="*/ 5 w 141"/>
                <a:gd name="T79" fmla="*/ 51 h 229"/>
                <a:gd name="T80" fmla="*/ 11 w 141"/>
                <a:gd name="T81" fmla="*/ 34 h 229"/>
                <a:gd name="T82" fmla="*/ 21 w 141"/>
                <a:gd name="T83" fmla="*/ 19 h 229"/>
                <a:gd name="T84" fmla="*/ 35 w 141"/>
                <a:gd name="T85" fmla="*/ 9 h 229"/>
                <a:gd name="T86" fmla="*/ 51 w 141"/>
                <a:gd name="T87" fmla="*/ 1 h 229"/>
                <a:gd name="T88" fmla="*/ 71 w 141"/>
                <a:gd name="T89" fmla="*/ 0 h 229"/>
                <a:gd name="T90" fmla="*/ 89 w 141"/>
                <a:gd name="T91" fmla="*/ 1 h 229"/>
                <a:gd name="T92" fmla="*/ 105 w 141"/>
                <a:gd name="T93" fmla="*/ 7 h 229"/>
                <a:gd name="T94" fmla="*/ 119 w 141"/>
                <a:gd name="T95" fmla="*/ 19 h 229"/>
                <a:gd name="T96" fmla="*/ 129 w 141"/>
                <a:gd name="T97" fmla="*/ 33 h 229"/>
                <a:gd name="T98" fmla="*/ 135 w 141"/>
                <a:gd name="T99" fmla="*/ 49 h 229"/>
                <a:gd name="T100" fmla="*/ 137 w 141"/>
                <a:gd name="T101" fmla="*/ 69 h 229"/>
                <a:gd name="T102" fmla="*/ 134 w 141"/>
                <a:gd name="T103" fmla="*/ 91 h 229"/>
                <a:gd name="T104" fmla="*/ 122 w 141"/>
                <a:gd name="T105" fmla="*/ 115 h 229"/>
                <a:gd name="T106" fmla="*/ 101 w 141"/>
                <a:gd name="T107" fmla="*/ 139 h 229"/>
                <a:gd name="T108" fmla="*/ 99 w 141"/>
                <a:gd name="T109" fmla="*/ 142 h 229"/>
                <a:gd name="T110" fmla="*/ 66 w 141"/>
                <a:gd name="T111" fmla="*/ 177 h 229"/>
                <a:gd name="T112" fmla="*/ 141 w 141"/>
                <a:gd name="T113" fmla="*/ 177 h 229"/>
                <a:gd name="T114" fmla="*/ 141 w 141"/>
                <a:gd name="T115" fmla="*/ 229 h 229"/>
                <a:gd name="T116" fmla="*/ 32 w 141"/>
                <a:gd name="T117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1" h="229">
                  <a:moveTo>
                    <a:pt x="32" y="229"/>
                  </a:moveTo>
                  <a:lnTo>
                    <a:pt x="24" y="229"/>
                  </a:lnTo>
                  <a:lnTo>
                    <a:pt x="18" y="228"/>
                  </a:lnTo>
                  <a:lnTo>
                    <a:pt x="12" y="225"/>
                  </a:lnTo>
                  <a:lnTo>
                    <a:pt x="8" y="222"/>
                  </a:lnTo>
                  <a:lnTo>
                    <a:pt x="5" y="217"/>
                  </a:lnTo>
                  <a:lnTo>
                    <a:pt x="3" y="213"/>
                  </a:lnTo>
                  <a:lnTo>
                    <a:pt x="2" y="207"/>
                  </a:lnTo>
                  <a:lnTo>
                    <a:pt x="0" y="199"/>
                  </a:lnTo>
                  <a:lnTo>
                    <a:pt x="2" y="190"/>
                  </a:lnTo>
                  <a:lnTo>
                    <a:pt x="5" y="181"/>
                  </a:lnTo>
                  <a:lnTo>
                    <a:pt x="11" y="172"/>
                  </a:lnTo>
                  <a:lnTo>
                    <a:pt x="18" y="162"/>
                  </a:lnTo>
                  <a:lnTo>
                    <a:pt x="80" y="88"/>
                  </a:lnTo>
                  <a:lnTo>
                    <a:pt x="83" y="84"/>
                  </a:lnTo>
                  <a:lnTo>
                    <a:pt x="86" y="79"/>
                  </a:lnTo>
                  <a:lnTo>
                    <a:pt x="87" y="73"/>
                  </a:lnTo>
                  <a:lnTo>
                    <a:pt x="89" y="69"/>
                  </a:lnTo>
                  <a:lnTo>
                    <a:pt x="87" y="63"/>
                  </a:lnTo>
                  <a:lnTo>
                    <a:pt x="86" y="58"/>
                  </a:lnTo>
                  <a:lnTo>
                    <a:pt x="83" y="55"/>
                  </a:lnTo>
                  <a:lnTo>
                    <a:pt x="78" y="51"/>
                  </a:lnTo>
                  <a:lnTo>
                    <a:pt x="74" y="49"/>
                  </a:lnTo>
                  <a:lnTo>
                    <a:pt x="68" y="49"/>
                  </a:lnTo>
                  <a:lnTo>
                    <a:pt x="63" y="49"/>
                  </a:lnTo>
                  <a:lnTo>
                    <a:pt x="59" y="51"/>
                  </a:lnTo>
                  <a:lnTo>
                    <a:pt x="56" y="55"/>
                  </a:lnTo>
                  <a:lnTo>
                    <a:pt x="53" y="58"/>
                  </a:lnTo>
                  <a:lnTo>
                    <a:pt x="51" y="64"/>
                  </a:lnTo>
                  <a:lnTo>
                    <a:pt x="50" y="69"/>
                  </a:lnTo>
                  <a:lnTo>
                    <a:pt x="51" y="75"/>
                  </a:lnTo>
                  <a:lnTo>
                    <a:pt x="53" y="81"/>
                  </a:lnTo>
                  <a:lnTo>
                    <a:pt x="56" y="85"/>
                  </a:lnTo>
                  <a:lnTo>
                    <a:pt x="62" y="91"/>
                  </a:lnTo>
                  <a:lnTo>
                    <a:pt x="30" y="129"/>
                  </a:lnTo>
                  <a:lnTo>
                    <a:pt x="17" y="115"/>
                  </a:lnTo>
                  <a:lnTo>
                    <a:pt x="9" y="102"/>
                  </a:lnTo>
                  <a:lnTo>
                    <a:pt x="3" y="87"/>
                  </a:lnTo>
                  <a:lnTo>
                    <a:pt x="2" y="70"/>
                  </a:lnTo>
                  <a:lnTo>
                    <a:pt x="5" y="51"/>
                  </a:lnTo>
                  <a:lnTo>
                    <a:pt x="11" y="34"/>
                  </a:lnTo>
                  <a:lnTo>
                    <a:pt x="21" y="19"/>
                  </a:lnTo>
                  <a:lnTo>
                    <a:pt x="35" y="9"/>
                  </a:lnTo>
                  <a:lnTo>
                    <a:pt x="51" y="1"/>
                  </a:lnTo>
                  <a:lnTo>
                    <a:pt x="71" y="0"/>
                  </a:lnTo>
                  <a:lnTo>
                    <a:pt x="89" y="1"/>
                  </a:lnTo>
                  <a:lnTo>
                    <a:pt x="105" y="7"/>
                  </a:lnTo>
                  <a:lnTo>
                    <a:pt x="119" y="19"/>
                  </a:lnTo>
                  <a:lnTo>
                    <a:pt x="129" y="33"/>
                  </a:lnTo>
                  <a:lnTo>
                    <a:pt x="135" y="49"/>
                  </a:lnTo>
                  <a:lnTo>
                    <a:pt x="137" y="69"/>
                  </a:lnTo>
                  <a:lnTo>
                    <a:pt x="134" y="91"/>
                  </a:lnTo>
                  <a:lnTo>
                    <a:pt x="122" y="115"/>
                  </a:lnTo>
                  <a:lnTo>
                    <a:pt x="101" y="139"/>
                  </a:lnTo>
                  <a:lnTo>
                    <a:pt x="99" y="142"/>
                  </a:lnTo>
                  <a:lnTo>
                    <a:pt x="66" y="177"/>
                  </a:lnTo>
                  <a:lnTo>
                    <a:pt x="141" y="177"/>
                  </a:lnTo>
                  <a:lnTo>
                    <a:pt x="141" y="229"/>
                  </a:lnTo>
                  <a:lnTo>
                    <a:pt x="32" y="229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5" name="Freeform 27"/>
            <p:cNvSpPr>
              <a:spLocks/>
            </p:cNvSpPr>
            <p:nvPr/>
          </p:nvSpPr>
          <p:spPr bwMode="gray">
            <a:xfrm>
              <a:off x="1946" y="3333"/>
              <a:ext cx="102" cy="113"/>
            </a:xfrm>
            <a:custGeom>
              <a:avLst/>
              <a:gdLst>
                <a:gd name="T0" fmla="*/ 0 w 102"/>
                <a:gd name="T1" fmla="*/ 113 h 113"/>
                <a:gd name="T2" fmla="*/ 33 w 102"/>
                <a:gd name="T3" fmla="*/ 54 h 113"/>
                <a:gd name="T4" fmla="*/ 3 w 102"/>
                <a:gd name="T5" fmla="*/ 0 h 113"/>
                <a:gd name="T6" fmla="*/ 33 w 102"/>
                <a:gd name="T7" fmla="*/ 0 h 113"/>
                <a:gd name="T8" fmla="*/ 51 w 102"/>
                <a:gd name="T9" fmla="*/ 33 h 113"/>
                <a:gd name="T10" fmla="*/ 70 w 102"/>
                <a:gd name="T11" fmla="*/ 0 h 113"/>
                <a:gd name="T12" fmla="*/ 99 w 102"/>
                <a:gd name="T13" fmla="*/ 0 h 113"/>
                <a:gd name="T14" fmla="*/ 69 w 102"/>
                <a:gd name="T15" fmla="*/ 54 h 113"/>
                <a:gd name="T16" fmla="*/ 102 w 102"/>
                <a:gd name="T17" fmla="*/ 113 h 113"/>
                <a:gd name="T18" fmla="*/ 72 w 102"/>
                <a:gd name="T19" fmla="*/ 113 h 113"/>
                <a:gd name="T20" fmla="*/ 51 w 102"/>
                <a:gd name="T21" fmla="*/ 75 h 113"/>
                <a:gd name="T22" fmla="*/ 30 w 102"/>
                <a:gd name="T23" fmla="*/ 113 h 113"/>
                <a:gd name="T24" fmla="*/ 0 w 102"/>
                <a:gd name="T2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13">
                  <a:moveTo>
                    <a:pt x="0" y="113"/>
                  </a:moveTo>
                  <a:lnTo>
                    <a:pt x="33" y="54"/>
                  </a:lnTo>
                  <a:lnTo>
                    <a:pt x="3" y="0"/>
                  </a:lnTo>
                  <a:lnTo>
                    <a:pt x="33" y="0"/>
                  </a:lnTo>
                  <a:lnTo>
                    <a:pt x="51" y="33"/>
                  </a:lnTo>
                  <a:lnTo>
                    <a:pt x="70" y="0"/>
                  </a:lnTo>
                  <a:lnTo>
                    <a:pt x="99" y="0"/>
                  </a:lnTo>
                  <a:lnTo>
                    <a:pt x="69" y="54"/>
                  </a:lnTo>
                  <a:lnTo>
                    <a:pt x="102" y="113"/>
                  </a:lnTo>
                  <a:lnTo>
                    <a:pt x="72" y="113"/>
                  </a:lnTo>
                  <a:lnTo>
                    <a:pt x="51" y="75"/>
                  </a:lnTo>
                  <a:lnTo>
                    <a:pt x="30" y="113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8156" name="Group 28"/>
          <p:cNvGrpSpPr>
            <a:grpSpLocks/>
          </p:cNvGrpSpPr>
          <p:nvPr/>
        </p:nvGrpSpPr>
        <p:grpSpPr bwMode="auto">
          <a:xfrm>
            <a:off x="4879975" y="2578100"/>
            <a:ext cx="741363" cy="741363"/>
            <a:chOff x="3349" y="3250"/>
            <a:chExt cx="380" cy="380"/>
          </a:xfrm>
        </p:grpSpPr>
        <p:sp>
          <p:nvSpPr>
            <p:cNvPr id="48157" name="Freeform 29"/>
            <p:cNvSpPr>
              <a:spLocks/>
            </p:cNvSpPr>
            <p:nvPr/>
          </p:nvSpPr>
          <p:spPr bwMode="gray">
            <a:xfrm>
              <a:off x="3349" y="3250"/>
              <a:ext cx="380" cy="190"/>
            </a:xfrm>
            <a:custGeom>
              <a:avLst/>
              <a:gdLst>
                <a:gd name="T0" fmla="*/ 204 w 409"/>
                <a:gd name="T1" fmla="*/ 0 h 207"/>
                <a:gd name="T2" fmla="*/ 246 w 409"/>
                <a:gd name="T3" fmla="*/ 5 h 207"/>
                <a:gd name="T4" fmla="*/ 285 w 409"/>
                <a:gd name="T5" fmla="*/ 17 h 207"/>
                <a:gd name="T6" fmla="*/ 319 w 409"/>
                <a:gd name="T7" fmla="*/ 36 h 207"/>
                <a:gd name="T8" fmla="*/ 349 w 409"/>
                <a:gd name="T9" fmla="*/ 60 h 207"/>
                <a:gd name="T10" fmla="*/ 375 w 409"/>
                <a:gd name="T11" fmla="*/ 92 h 207"/>
                <a:gd name="T12" fmla="*/ 393 w 409"/>
                <a:gd name="T13" fmla="*/ 126 h 207"/>
                <a:gd name="T14" fmla="*/ 405 w 409"/>
                <a:gd name="T15" fmla="*/ 164 h 207"/>
                <a:gd name="T16" fmla="*/ 409 w 409"/>
                <a:gd name="T17" fmla="*/ 206 h 207"/>
                <a:gd name="T18" fmla="*/ 409 w 409"/>
                <a:gd name="T19" fmla="*/ 207 h 207"/>
                <a:gd name="T20" fmla="*/ 409 w 409"/>
                <a:gd name="T21" fmla="*/ 207 h 207"/>
                <a:gd name="T22" fmla="*/ 358 w 409"/>
                <a:gd name="T23" fmla="*/ 207 h 207"/>
                <a:gd name="T24" fmla="*/ 270 w 409"/>
                <a:gd name="T25" fmla="*/ 69 h 207"/>
                <a:gd name="T26" fmla="*/ 270 w 409"/>
                <a:gd name="T27" fmla="*/ 108 h 207"/>
                <a:gd name="T28" fmla="*/ 204 w 409"/>
                <a:gd name="T29" fmla="*/ 108 h 207"/>
                <a:gd name="T30" fmla="*/ 204 w 409"/>
                <a:gd name="T31" fmla="*/ 42 h 207"/>
                <a:gd name="T32" fmla="*/ 168 w 409"/>
                <a:gd name="T33" fmla="*/ 47 h 207"/>
                <a:gd name="T34" fmla="*/ 133 w 409"/>
                <a:gd name="T35" fmla="*/ 59 h 207"/>
                <a:gd name="T36" fmla="*/ 102 w 409"/>
                <a:gd name="T37" fmla="*/ 78 h 207"/>
                <a:gd name="T38" fmla="*/ 78 w 409"/>
                <a:gd name="T39" fmla="*/ 104 h 207"/>
                <a:gd name="T40" fmla="*/ 58 w 409"/>
                <a:gd name="T41" fmla="*/ 134 h 207"/>
                <a:gd name="T42" fmla="*/ 46 w 409"/>
                <a:gd name="T43" fmla="*/ 168 h 207"/>
                <a:gd name="T44" fmla="*/ 42 w 409"/>
                <a:gd name="T45" fmla="*/ 206 h 207"/>
                <a:gd name="T46" fmla="*/ 42 w 409"/>
                <a:gd name="T47" fmla="*/ 207 h 207"/>
                <a:gd name="T48" fmla="*/ 42 w 409"/>
                <a:gd name="T49" fmla="*/ 207 h 207"/>
                <a:gd name="T50" fmla="*/ 0 w 409"/>
                <a:gd name="T51" fmla="*/ 207 h 207"/>
                <a:gd name="T52" fmla="*/ 0 w 409"/>
                <a:gd name="T53" fmla="*/ 207 h 207"/>
                <a:gd name="T54" fmla="*/ 0 w 409"/>
                <a:gd name="T55" fmla="*/ 206 h 207"/>
                <a:gd name="T56" fmla="*/ 3 w 409"/>
                <a:gd name="T57" fmla="*/ 164 h 207"/>
                <a:gd name="T58" fmla="*/ 15 w 409"/>
                <a:gd name="T59" fmla="*/ 126 h 207"/>
                <a:gd name="T60" fmla="*/ 34 w 409"/>
                <a:gd name="T61" fmla="*/ 92 h 207"/>
                <a:gd name="T62" fmla="*/ 60 w 409"/>
                <a:gd name="T63" fmla="*/ 60 h 207"/>
                <a:gd name="T64" fmla="*/ 90 w 409"/>
                <a:gd name="T65" fmla="*/ 36 h 207"/>
                <a:gd name="T66" fmla="*/ 124 w 409"/>
                <a:gd name="T67" fmla="*/ 17 h 207"/>
                <a:gd name="T68" fmla="*/ 163 w 409"/>
                <a:gd name="T69" fmla="*/ 5 h 207"/>
                <a:gd name="T70" fmla="*/ 204 w 409"/>
                <a:gd name="T71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9" h="207">
                  <a:moveTo>
                    <a:pt x="204" y="0"/>
                  </a:moveTo>
                  <a:lnTo>
                    <a:pt x="246" y="5"/>
                  </a:lnTo>
                  <a:lnTo>
                    <a:pt x="285" y="17"/>
                  </a:lnTo>
                  <a:lnTo>
                    <a:pt x="319" y="36"/>
                  </a:lnTo>
                  <a:lnTo>
                    <a:pt x="349" y="60"/>
                  </a:lnTo>
                  <a:lnTo>
                    <a:pt x="375" y="92"/>
                  </a:lnTo>
                  <a:lnTo>
                    <a:pt x="393" y="126"/>
                  </a:lnTo>
                  <a:lnTo>
                    <a:pt x="405" y="164"/>
                  </a:lnTo>
                  <a:lnTo>
                    <a:pt x="409" y="206"/>
                  </a:lnTo>
                  <a:lnTo>
                    <a:pt x="409" y="207"/>
                  </a:lnTo>
                  <a:lnTo>
                    <a:pt x="409" y="207"/>
                  </a:lnTo>
                  <a:lnTo>
                    <a:pt x="358" y="207"/>
                  </a:lnTo>
                  <a:lnTo>
                    <a:pt x="270" y="69"/>
                  </a:lnTo>
                  <a:lnTo>
                    <a:pt x="270" y="108"/>
                  </a:lnTo>
                  <a:lnTo>
                    <a:pt x="204" y="108"/>
                  </a:lnTo>
                  <a:lnTo>
                    <a:pt x="204" y="42"/>
                  </a:lnTo>
                  <a:lnTo>
                    <a:pt x="168" y="47"/>
                  </a:lnTo>
                  <a:lnTo>
                    <a:pt x="133" y="59"/>
                  </a:lnTo>
                  <a:lnTo>
                    <a:pt x="102" y="78"/>
                  </a:lnTo>
                  <a:lnTo>
                    <a:pt x="78" y="104"/>
                  </a:lnTo>
                  <a:lnTo>
                    <a:pt x="58" y="134"/>
                  </a:lnTo>
                  <a:lnTo>
                    <a:pt x="46" y="168"/>
                  </a:lnTo>
                  <a:lnTo>
                    <a:pt x="42" y="206"/>
                  </a:lnTo>
                  <a:lnTo>
                    <a:pt x="42" y="207"/>
                  </a:lnTo>
                  <a:lnTo>
                    <a:pt x="42" y="207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6"/>
                  </a:lnTo>
                  <a:lnTo>
                    <a:pt x="3" y="164"/>
                  </a:lnTo>
                  <a:lnTo>
                    <a:pt x="15" y="126"/>
                  </a:lnTo>
                  <a:lnTo>
                    <a:pt x="34" y="92"/>
                  </a:lnTo>
                  <a:lnTo>
                    <a:pt x="60" y="60"/>
                  </a:lnTo>
                  <a:lnTo>
                    <a:pt x="90" y="36"/>
                  </a:lnTo>
                  <a:lnTo>
                    <a:pt x="124" y="17"/>
                  </a:lnTo>
                  <a:lnTo>
                    <a:pt x="163" y="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8" name="Freeform 30"/>
            <p:cNvSpPr>
              <a:spLocks/>
            </p:cNvSpPr>
            <p:nvPr/>
          </p:nvSpPr>
          <p:spPr bwMode="gray">
            <a:xfrm>
              <a:off x="3396" y="3313"/>
              <a:ext cx="143" cy="254"/>
            </a:xfrm>
            <a:custGeom>
              <a:avLst/>
              <a:gdLst>
                <a:gd name="T0" fmla="*/ 88 w 153"/>
                <a:gd name="T1" fmla="*/ 276 h 276"/>
                <a:gd name="T2" fmla="*/ 88 w 153"/>
                <a:gd name="T3" fmla="*/ 237 h 276"/>
                <a:gd name="T4" fmla="*/ 153 w 153"/>
                <a:gd name="T5" fmla="*/ 237 h 276"/>
                <a:gd name="T6" fmla="*/ 153 w 153"/>
                <a:gd name="T7" fmla="*/ 39 h 276"/>
                <a:gd name="T8" fmla="*/ 88 w 153"/>
                <a:gd name="T9" fmla="*/ 39 h 276"/>
                <a:gd name="T10" fmla="*/ 88 w 153"/>
                <a:gd name="T11" fmla="*/ 0 h 276"/>
                <a:gd name="T12" fmla="*/ 0 w 153"/>
                <a:gd name="T13" fmla="*/ 138 h 276"/>
                <a:gd name="T14" fmla="*/ 88 w 153"/>
                <a:gd name="T15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276">
                  <a:moveTo>
                    <a:pt x="88" y="276"/>
                  </a:moveTo>
                  <a:lnTo>
                    <a:pt x="88" y="237"/>
                  </a:lnTo>
                  <a:lnTo>
                    <a:pt x="153" y="237"/>
                  </a:lnTo>
                  <a:lnTo>
                    <a:pt x="153" y="39"/>
                  </a:lnTo>
                  <a:lnTo>
                    <a:pt x="88" y="39"/>
                  </a:lnTo>
                  <a:lnTo>
                    <a:pt x="88" y="0"/>
                  </a:lnTo>
                  <a:lnTo>
                    <a:pt x="0" y="138"/>
                  </a:lnTo>
                  <a:lnTo>
                    <a:pt x="88" y="276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9" name="Freeform 31"/>
            <p:cNvSpPr>
              <a:spLocks/>
            </p:cNvSpPr>
            <p:nvPr/>
          </p:nvSpPr>
          <p:spPr bwMode="gray">
            <a:xfrm>
              <a:off x="3349" y="3440"/>
              <a:ext cx="380" cy="190"/>
            </a:xfrm>
            <a:custGeom>
              <a:avLst/>
              <a:gdLst>
                <a:gd name="T0" fmla="*/ 204 w 409"/>
                <a:gd name="T1" fmla="*/ 207 h 207"/>
                <a:gd name="T2" fmla="*/ 246 w 409"/>
                <a:gd name="T3" fmla="*/ 203 h 207"/>
                <a:gd name="T4" fmla="*/ 285 w 409"/>
                <a:gd name="T5" fmla="*/ 191 h 207"/>
                <a:gd name="T6" fmla="*/ 319 w 409"/>
                <a:gd name="T7" fmla="*/ 173 h 207"/>
                <a:gd name="T8" fmla="*/ 349 w 409"/>
                <a:gd name="T9" fmla="*/ 147 h 207"/>
                <a:gd name="T10" fmla="*/ 375 w 409"/>
                <a:gd name="T11" fmla="*/ 117 h 207"/>
                <a:gd name="T12" fmla="*/ 393 w 409"/>
                <a:gd name="T13" fmla="*/ 83 h 207"/>
                <a:gd name="T14" fmla="*/ 405 w 409"/>
                <a:gd name="T15" fmla="*/ 44 h 207"/>
                <a:gd name="T16" fmla="*/ 409 w 409"/>
                <a:gd name="T17" fmla="*/ 2 h 207"/>
                <a:gd name="T18" fmla="*/ 409 w 409"/>
                <a:gd name="T19" fmla="*/ 2 h 207"/>
                <a:gd name="T20" fmla="*/ 409 w 409"/>
                <a:gd name="T21" fmla="*/ 0 h 207"/>
                <a:gd name="T22" fmla="*/ 358 w 409"/>
                <a:gd name="T23" fmla="*/ 0 h 207"/>
                <a:gd name="T24" fmla="*/ 270 w 409"/>
                <a:gd name="T25" fmla="*/ 138 h 207"/>
                <a:gd name="T26" fmla="*/ 270 w 409"/>
                <a:gd name="T27" fmla="*/ 99 h 207"/>
                <a:gd name="T28" fmla="*/ 204 w 409"/>
                <a:gd name="T29" fmla="*/ 99 h 207"/>
                <a:gd name="T30" fmla="*/ 204 w 409"/>
                <a:gd name="T31" fmla="*/ 165 h 207"/>
                <a:gd name="T32" fmla="*/ 168 w 409"/>
                <a:gd name="T33" fmla="*/ 161 h 207"/>
                <a:gd name="T34" fmla="*/ 133 w 409"/>
                <a:gd name="T35" fmla="*/ 149 h 207"/>
                <a:gd name="T36" fmla="*/ 102 w 409"/>
                <a:gd name="T37" fmla="*/ 129 h 207"/>
                <a:gd name="T38" fmla="*/ 78 w 409"/>
                <a:gd name="T39" fmla="*/ 104 h 207"/>
                <a:gd name="T40" fmla="*/ 58 w 409"/>
                <a:gd name="T41" fmla="*/ 74 h 207"/>
                <a:gd name="T42" fmla="*/ 46 w 409"/>
                <a:gd name="T43" fmla="*/ 39 h 207"/>
                <a:gd name="T44" fmla="*/ 42 w 409"/>
                <a:gd name="T45" fmla="*/ 2 h 207"/>
                <a:gd name="T46" fmla="*/ 42 w 409"/>
                <a:gd name="T47" fmla="*/ 2 h 207"/>
                <a:gd name="T48" fmla="*/ 42 w 409"/>
                <a:gd name="T49" fmla="*/ 0 h 207"/>
                <a:gd name="T50" fmla="*/ 0 w 409"/>
                <a:gd name="T51" fmla="*/ 0 h 207"/>
                <a:gd name="T52" fmla="*/ 0 w 409"/>
                <a:gd name="T53" fmla="*/ 2 h 207"/>
                <a:gd name="T54" fmla="*/ 0 w 409"/>
                <a:gd name="T55" fmla="*/ 2 h 207"/>
                <a:gd name="T56" fmla="*/ 3 w 409"/>
                <a:gd name="T57" fmla="*/ 44 h 207"/>
                <a:gd name="T58" fmla="*/ 15 w 409"/>
                <a:gd name="T59" fmla="*/ 83 h 207"/>
                <a:gd name="T60" fmla="*/ 34 w 409"/>
                <a:gd name="T61" fmla="*/ 117 h 207"/>
                <a:gd name="T62" fmla="*/ 60 w 409"/>
                <a:gd name="T63" fmla="*/ 147 h 207"/>
                <a:gd name="T64" fmla="*/ 90 w 409"/>
                <a:gd name="T65" fmla="*/ 173 h 207"/>
                <a:gd name="T66" fmla="*/ 124 w 409"/>
                <a:gd name="T67" fmla="*/ 191 h 207"/>
                <a:gd name="T68" fmla="*/ 163 w 409"/>
                <a:gd name="T69" fmla="*/ 203 h 207"/>
                <a:gd name="T70" fmla="*/ 204 w 409"/>
                <a:gd name="T7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9" h="207">
                  <a:moveTo>
                    <a:pt x="204" y="207"/>
                  </a:moveTo>
                  <a:lnTo>
                    <a:pt x="246" y="203"/>
                  </a:lnTo>
                  <a:lnTo>
                    <a:pt x="285" y="191"/>
                  </a:lnTo>
                  <a:lnTo>
                    <a:pt x="319" y="173"/>
                  </a:lnTo>
                  <a:lnTo>
                    <a:pt x="349" y="147"/>
                  </a:lnTo>
                  <a:lnTo>
                    <a:pt x="375" y="117"/>
                  </a:lnTo>
                  <a:lnTo>
                    <a:pt x="393" y="83"/>
                  </a:lnTo>
                  <a:lnTo>
                    <a:pt x="405" y="44"/>
                  </a:lnTo>
                  <a:lnTo>
                    <a:pt x="409" y="2"/>
                  </a:lnTo>
                  <a:lnTo>
                    <a:pt x="409" y="2"/>
                  </a:lnTo>
                  <a:lnTo>
                    <a:pt x="409" y="0"/>
                  </a:lnTo>
                  <a:lnTo>
                    <a:pt x="358" y="0"/>
                  </a:lnTo>
                  <a:lnTo>
                    <a:pt x="270" y="138"/>
                  </a:lnTo>
                  <a:lnTo>
                    <a:pt x="270" y="99"/>
                  </a:lnTo>
                  <a:lnTo>
                    <a:pt x="204" y="99"/>
                  </a:lnTo>
                  <a:lnTo>
                    <a:pt x="204" y="165"/>
                  </a:lnTo>
                  <a:lnTo>
                    <a:pt x="168" y="161"/>
                  </a:lnTo>
                  <a:lnTo>
                    <a:pt x="133" y="149"/>
                  </a:lnTo>
                  <a:lnTo>
                    <a:pt x="102" y="129"/>
                  </a:lnTo>
                  <a:lnTo>
                    <a:pt x="78" y="104"/>
                  </a:lnTo>
                  <a:lnTo>
                    <a:pt x="58" y="74"/>
                  </a:lnTo>
                  <a:lnTo>
                    <a:pt x="46" y="39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44"/>
                  </a:lnTo>
                  <a:lnTo>
                    <a:pt x="15" y="83"/>
                  </a:lnTo>
                  <a:lnTo>
                    <a:pt x="34" y="117"/>
                  </a:lnTo>
                  <a:lnTo>
                    <a:pt x="60" y="147"/>
                  </a:lnTo>
                  <a:lnTo>
                    <a:pt x="90" y="173"/>
                  </a:lnTo>
                  <a:lnTo>
                    <a:pt x="124" y="191"/>
                  </a:lnTo>
                  <a:lnTo>
                    <a:pt x="163" y="203"/>
                  </a:lnTo>
                  <a:lnTo>
                    <a:pt x="204" y="207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8160" name="Text Box 32"/>
          <p:cNvSpPr txBox="1">
            <a:spLocks noChangeArrowheads="1"/>
          </p:cNvSpPr>
          <p:nvPr/>
        </p:nvSpPr>
        <p:spPr bwMode="black">
          <a:xfrm>
            <a:off x="1025525" y="5367338"/>
            <a:ext cx="68675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>
                <a:latin typeface="Calibri" pitchFamily="34" charset="0"/>
                <a:ea typeface="宋体" charset="-122"/>
              </a:rPr>
              <a:t>ThemeGallery is a Design Digital Content &amp; Contents mall developed by Guild Design Inc.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Oval 2"/>
          <p:cNvSpPr>
            <a:spLocks noChangeArrowheads="1"/>
          </p:cNvSpPr>
          <p:nvPr/>
        </p:nvSpPr>
        <p:spPr bwMode="gray">
          <a:xfrm>
            <a:off x="5314950" y="2562225"/>
            <a:ext cx="2867025" cy="2968625"/>
          </a:xfrm>
          <a:prstGeom prst="ellipse">
            <a:avLst/>
          </a:prstGeom>
          <a:noFill/>
          <a:ln w="57150">
            <a:solidFill>
              <a:schemeClr val="tx2">
                <a:alpha val="39999"/>
              </a:schemeClr>
            </a:solidFill>
            <a:round/>
            <a:headEnd/>
            <a:tailEnd/>
          </a:ln>
          <a:effectLst/>
          <a:scene3d>
            <a:camera prst="legacyPerspectiveFront"/>
            <a:lightRig rig="legacyFlat3" dir="r"/>
          </a:scene3d>
          <a:sp3d extrusionH="430200" prstMaterial="legacyPlastic">
            <a:bevelT w="13500" h="13500" prst="angle"/>
            <a:bevelB w="13500" h="13500" prst="angle"/>
            <a:extrusionClr>
              <a:schemeClr val="accent2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Click to edit title style</a:t>
            </a:r>
          </a:p>
        </p:txBody>
      </p:sp>
      <p:sp>
        <p:nvSpPr>
          <p:cNvPr id="51204" name="Oval 4"/>
          <p:cNvSpPr>
            <a:spLocks noChangeArrowheads="1"/>
          </p:cNvSpPr>
          <p:nvPr/>
        </p:nvSpPr>
        <p:spPr bwMode="gray">
          <a:xfrm>
            <a:off x="931863" y="2562225"/>
            <a:ext cx="2867025" cy="2968625"/>
          </a:xfrm>
          <a:prstGeom prst="ellipse">
            <a:avLst/>
          </a:prstGeom>
          <a:noFill/>
          <a:ln w="57150">
            <a:solidFill>
              <a:schemeClr val="tx2">
                <a:alpha val="39999"/>
              </a:schemeClr>
            </a:solidFill>
            <a:round/>
            <a:headEnd/>
            <a:tailEnd/>
          </a:ln>
          <a:effectLst/>
          <a:scene3d>
            <a:camera prst="legacyPerspectiveFront"/>
            <a:lightRig rig="legacyFlat3" dir="r"/>
          </a:scene3d>
          <a:sp3d extrusionH="430200" prstMaterial="legacyPlastic">
            <a:bevelT w="13500" h="13500" prst="angle"/>
            <a:bevelB w="13500" h="13500" prst="angle"/>
            <a:extrusionClr>
              <a:schemeClr val="folHlink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grpSp>
        <p:nvGrpSpPr>
          <p:cNvPr id="51205" name="Group 5"/>
          <p:cNvGrpSpPr>
            <a:grpSpLocks/>
          </p:cNvGrpSpPr>
          <p:nvPr/>
        </p:nvGrpSpPr>
        <p:grpSpPr bwMode="auto">
          <a:xfrm>
            <a:off x="3051175" y="3433763"/>
            <a:ext cx="1368425" cy="1266825"/>
            <a:chOff x="2226" y="2171"/>
            <a:chExt cx="798" cy="741"/>
          </a:xfrm>
        </p:grpSpPr>
        <p:sp>
          <p:nvSpPr>
            <p:cNvPr id="51206" name="AutoShape 6"/>
            <p:cNvSpPr>
              <a:spLocks noChangeArrowheads="1"/>
            </p:cNvSpPr>
            <p:nvPr/>
          </p:nvSpPr>
          <p:spPr bwMode="gray">
            <a:xfrm>
              <a:off x="2226" y="2171"/>
              <a:ext cx="798" cy="741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72941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FEFEFE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07" name="Freeform 7"/>
            <p:cNvSpPr>
              <a:spLocks/>
            </p:cNvSpPr>
            <p:nvPr/>
          </p:nvSpPr>
          <p:spPr bwMode="gray">
            <a:xfrm>
              <a:off x="2256" y="2208"/>
              <a:ext cx="397" cy="370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tint val="60392"/>
                    <a:invGamma/>
                  </a:schemeClr>
                </a:gs>
                <a:gs pos="50000">
                  <a:schemeClr val="folHlink">
                    <a:alpha val="0"/>
                  </a:schemeClr>
                </a:gs>
                <a:gs pos="100000">
                  <a:schemeClr val="folHlink">
                    <a:gamma/>
                    <a:tint val="60392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08" name="Text Box 8"/>
          <p:cNvSpPr txBox="1">
            <a:spLocks noChangeArrowheads="1"/>
          </p:cNvSpPr>
          <p:nvPr/>
        </p:nvSpPr>
        <p:spPr bwMode="white">
          <a:xfrm>
            <a:off x="3048000" y="3667125"/>
            <a:ext cx="13763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8F8F8"/>
                </a:solidFill>
                <a:latin typeface="Calibri" pitchFamily="34" charset="0"/>
                <a:ea typeface="宋体" charset="-122"/>
              </a:rPr>
              <a:t>Title in here</a:t>
            </a:r>
          </a:p>
        </p:txBody>
      </p:sp>
      <p:sp>
        <p:nvSpPr>
          <p:cNvPr id="51209" name="Text Box 9"/>
          <p:cNvSpPr txBox="1">
            <a:spLocks noChangeArrowheads="1"/>
          </p:cNvSpPr>
          <p:nvPr/>
        </p:nvSpPr>
        <p:spPr bwMode="auto">
          <a:xfrm>
            <a:off x="1447800" y="3803650"/>
            <a:ext cx="16462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000000"/>
                </a:solidFill>
                <a:latin typeface="Calibri" pitchFamily="34" charset="0"/>
                <a:ea typeface="宋体" charset="-122"/>
              </a:rPr>
              <a:t>Description of the contents</a:t>
            </a:r>
          </a:p>
        </p:txBody>
      </p:sp>
      <p:sp>
        <p:nvSpPr>
          <p:cNvPr id="51210" name="AutoShape 10"/>
          <p:cNvSpPr>
            <a:spLocks noChangeArrowheads="1"/>
          </p:cNvSpPr>
          <p:nvPr/>
        </p:nvSpPr>
        <p:spPr bwMode="gray">
          <a:xfrm>
            <a:off x="3841750" y="2867025"/>
            <a:ext cx="1333500" cy="471488"/>
          </a:xfrm>
          <a:prstGeom prst="curvedDownArrow">
            <a:avLst>
              <a:gd name="adj1" fmla="val 35013"/>
              <a:gd name="adj2" fmla="val 91579"/>
              <a:gd name="adj3" fmla="val 54884"/>
            </a:avLst>
          </a:prstGeom>
          <a:solidFill>
            <a:schemeClr val="tx1">
              <a:alpha val="37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1211" name="Group 11"/>
          <p:cNvGrpSpPr>
            <a:grpSpLocks/>
          </p:cNvGrpSpPr>
          <p:nvPr/>
        </p:nvGrpSpPr>
        <p:grpSpPr bwMode="auto">
          <a:xfrm>
            <a:off x="4570413" y="3433763"/>
            <a:ext cx="1368425" cy="1266825"/>
            <a:chOff x="2226" y="2171"/>
            <a:chExt cx="798" cy="741"/>
          </a:xfrm>
        </p:grpSpPr>
        <p:sp>
          <p:nvSpPr>
            <p:cNvPr id="51212" name="AutoShape 12"/>
            <p:cNvSpPr>
              <a:spLocks noChangeArrowheads="1"/>
            </p:cNvSpPr>
            <p:nvPr/>
          </p:nvSpPr>
          <p:spPr bwMode="gray">
            <a:xfrm>
              <a:off x="2226" y="2171"/>
              <a:ext cx="798" cy="741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72941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FEFEFE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13" name="Freeform 13"/>
            <p:cNvSpPr>
              <a:spLocks/>
            </p:cNvSpPr>
            <p:nvPr/>
          </p:nvSpPr>
          <p:spPr bwMode="gray">
            <a:xfrm>
              <a:off x="2256" y="2208"/>
              <a:ext cx="397" cy="370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tint val="60392"/>
                    <a:invGamma/>
                  </a:schemeClr>
                </a:gs>
                <a:gs pos="50000">
                  <a:schemeClr val="accent2">
                    <a:alpha val="0"/>
                  </a:schemeClr>
                </a:gs>
                <a:gs pos="100000">
                  <a:schemeClr val="accent2">
                    <a:gamma/>
                    <a:tint val="60392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14" name="Text Box 14"/>
          <p:cNvSpPr txBox="1">
            <a:spLocks noChangeArrowheads="1"/>
          </p:cNvSpPr>
          <p:nvPr/>
        </p:nvSpPr>
        <p:spPr bwMode="white">
          <a:xfrm>
            <a:off x="4567238" y="3667125"/>
            <a:ext cx="13763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8F8F8"/>
                </a:solidFill>
                <a:latin typeface="Calibri" pitchFamily="34" charset="0"/>
                <a:ea typeface="宋体" charset="-122"/>
              </a:rPr>
              <a:t>Title in here</a:t>
            </a:r>
          </a:p>
        </p:txBody>
      </p:sp>
      <p:grpSp>
        <p:nvGrpSpPr>
          <p:cNvPr id="51215" name="Group 15"/>
          <p:cNvGrpSpPr>
            <a:grpSpLocks/>
          </p:cNvGrpSpPr>
          <p:nvPr/>
        </p:nvGrpSpPr>
        <p:grpSpPr bwMode="auto">
          <a:xfrm>
            <a:off x="1165225" y="2105025"/>
            <a:ext cx="1196975" cy="1171575"/>
            <a:chOff x="480" y="1200"/>
            <a:chExt cx="1042" cy="1019"/>
          </a:xfrm>
        </p:grpSpPr>
        <p:grpSp>
          <p:nvGrpSpPr>
            <p:cNvPr id="51216" name="Group 16"/>
            <p:cNvGrpSpPr>
              <a:grpSpLocks/>
            </p:cNvGrpSpPr>
            <p:nvPr/>
          </p:nvGrpSpPr>
          <p:grpSpPr bwMode="auto">
            <a:xfrm>
              <a:off x="480" y="1200"/>
              <a:ext cx="1042" cy="1019"/>
              <a:chOff x="480" y="1200"/>
              <a:chExt cx="1042" cy="1019"/>
            </a:xfrm>
          </p:grpSpPr>
          <p:pic>
            <p:nvPicPr>
              <p:cNvPr id="51217" name="Picture 17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80" y="1200"/>
                <a:ext cx="1042" cy="1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218" name="Oval 18"/>
              <p:cNvSpPr>
                <a:spLocks noChangeArrowheads="1"/>
              </p:cNvSpPr>
              <p:nvPr/>
            </p:nvSpPr>
            <p:spPr bwMode="gray">
              <a:xfrm>
                <a:off x="480" y="1200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alpha val="55000"/>
                    </a:schemeClr>
                  </a:gs>
                  <a:gs pos="50000">
                    <a:schemeClr val="folHlink">
                      <a:gamma/>
                      <a:shade val="46275"/>
                      <a:invGamma/>
                      <a:alpha val="89999"/>
                    </a:schemeClr>
                  </a:gs>
                  <a:gs pos="100000">
                    <a:schemeClr val="folHlink">
                      <a:alpha val="5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51219" name="Picture 19" descr="Picture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84" y="1210"/>
              <a:ext cx="823" cy="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220" name="Group 20"/>
          <p:cNvGrpSpPr>
            <a:grpSpLocks/>
          </p:cNvGrpSpPr>
          <p:nvPr/>
        </p:nvGrpSpPr>
        <p:grpSpPr bwMode="auto">
          <a:xfrm>
            <a:off x="304800" y="3476625"/>
            <a:ext cx="1196975" cy="1171575"/>
            <a:chOff x="480" y="1200"/>
            <a:chExt cx="1042" cy="1019"/>
          </a:xfrm>
        </p:grpSpPr>
        <p:grpSp>
          <p:nvGrpSpPr>
            <p:cNvPr id="51221" name="Group 21"/>
            <p:cNvGrpSpPr>
              <a:grpSpLocks/>
            </p:cNvGrpSpPr>
            <p:nvPr/>
          </p:nvGrpSpPr>
          <p:grpSpPr bwMode="auto">
            <a:xfrm>
              <a:off x="480" y="1200"/>
              <a:ext cx="1042" cy="1019"/>
              <a:chOff x="480" y="1200"/>
              <a:chExt cx="1042" cy="1019"/>
            </a:xfrm>
          </p:grpSpPr>
          <p:pic>
            <p:nvPicPr>
              <p:cNvPr id="51222" name="Picture 22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80" y="1200"/>
                <a:ext cx="1042" cy="1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223" name="Oval 23"/>
              <p:cNvSpPr>
                <a:spLocks noChangeArrowheads="1"/>
              </p:cNvSpPr>
              <p:nvPr/>
            </p:nvSpPr>
            <p:spPr bwMode="gray">
              <a:xfrm>
                <a:off x="480" y="1200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alpha val="55000"/>
                    </a:schemeClr>
                  </a:gs>
                  <a:gs pos="50000">
                    <a:schemeClr val="folHlink">
                      <a:gamma/>
                      <a:shade val="46275"/>
                      <a:invGamma/>
                      <a:alpha val="89999"/>
                    </a:schemeClr>
                  </a:gs>
                  <a:gs pos="100000">
                    <a:schemeClr val="folHlink">
                      <a:alpha val="5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51224" name="Picture 24" descr="Picture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84" y="1210"/>
              <a:ext cx="823" cy="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225" name="Group 25"/>
          <p:cNvGrpSpPr>
            <a:grpSpLocks/>
          </p:cNvGrpSpPr>
          <p:nvPr/>
        </p:nvGrpSpPr>
        <p:grpSpPr bwMode="auto">
          <a:xfrm>
            <a:off x="1165225" y="4772025"/>
            <a:ext cx="1196975" cy="1171575"/>
            <a:chOff x="480" y="1200"/>
            <a:chExt cx="1042" cy="1019"/>
          </a:xfrm>
        </p:grpSpPr>
        <p:grpSp>
          <p:nvGrpSpPr>
            <p:cNvPr id="51226" name="Group 26"/>
            <p:cNvGrpSpPr>
              <a:grpSpLocks/>
            </p:cNvGrpSpPr>
            <p:nvPr/>
          </p:nvGrpSpPr>
          <p:grpSpPr bwMode="auto">
            <a:xfrm>
              <a:off x="480" y="1200"/>
              <a:ext cx="1042" cy="1019"/>
              <a:chOff x="480" y="1200"/>
              <a:chExt cx="1042" cy="1019"/>
            </a:xfrm>
          </p:grpSpPr>
          <p:pic>
            <p:nvPicPr>
              <p:cNvPr id="51227" name="Picture 27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80" y="1200"/>
                <a:ext cx="1042" cy="1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228" name="Oval 28"/>
              <p:cNvSpPr>
                <a:spLocks noChangeArrowheads="1"/>
              </p:cNvSpPr>
              <p:nvPr/>
            </p:nvSpPr>
            <p:spPr bwMode="gray">
              <a:xfrm>
                <a:off x="480" y="1200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alpha val="55000"/>
                    </a:schemeClr>
                  </a:gs>
                  <a:gs pos="50000">
                    <a:schemeClr val="folHlink">
                      <a:gamma/>
                      <a:shade val="46275"/>
                      <a:invGamma/>
                      <a:alpha val="89999"/>
                    </a:schemeClr>
                  </a:gs>
                  <a:gs pos="100000">
                    <a:schemeClr val="folHlink">
                      <a:alpha val="5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51229" name="Picture 29" descr="Picture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84" y="1210"/>
              <a:ext cx="823" cy="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230" name="Text Box 30"/>
          <p:cNvSpPr txBox="1">
            <a:spLocks noChangeArrowheads="1"/>
          </p:cNvSpPr>
          <p:nvPr/>
        </p:nvSpPr>
        <p:spPr bwMode="white">
          <a:xfrm>
            <a:off x="1230313" y="2411413"/>
            <a:ext cx="1060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8F8F8"/>
                </a:solidFill>
                <a:latin typeface="Calibri" pitchFamily="34" charset="0"/>
                <a:ea typeface="宋体" charset="-122"/>
              </a:rPr>
              <a:t>Text in here</a:t>
            </a:r>
          </a:p>
        </p:txBody>
      </p:sp>
      <p:sp>
        <p:nvSpPr>
          <p:cNvPr id="51231" name="Text Box 31"/>
          <p:cNvSpPr txBox="1">
            <a:spLocks noChangeArrowheads="1"/>
          </p:cNvSpPr>
          <p:nvPr/>
        </p:nvSpPr>
        <p:spPr bwMode="white">
          <a:xfrm>
            <a:off x="346075" y="3798888"/>
            <a:ext cx="1060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8F8F8"/>
                </a:solidFill>
                <a:latin typeface="Calibri" pitchFamily="34" charset="0"/>
                <a:ea typeface="宋体" charset="-122"/>
              </a:rPr>
              <a:t>Text in here</a:t>
            </a:r>
          </a:p>
        </p:txBody>
      </p:sp>
      <p:sp>
        <p:nvSpPr>
          <p:cNvPr id="51232" name="Text Box 32"/>
          <p:cNvSpPr txBox="1">
            <a:spLocks noChangeArrowheads="1"/>
          </p:cNvSpPr>
          <p:nvPr/>
        </p:nvSpPr>
        <p:spPr bwMode="white">
          <a:xfrm>
            <a:off x="1233488" y="5064125"/>
            <a:ext cx="1060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8F8F8"/>
                </a:solidFill>
                <a:latin typeface="Calibri" pitchFamily="34" charset="0"/>
                <a:ea typeface="宋体" charset="-122"/>
              </a:rPr>
              <a:t>Text in here</a:t>
            </a:r>
          </a:p>
        </p:txBody>
      </p:sp>
      <p:grpSp>
        <p:nvGrpSpPr>
          <p:cNvPr id="51233" name="Group 33"/>
          <p:cNvGrpSpPr>
            <a:grpSpLocks/>
          </p:cNvGrpSpPr>
          <p:nvPr/>
        </p:nvGrpSpPr>
        <p:grpSpPr bwMode="auto">
          <a:xfrm>
            <a:off x="6678613" y="2105025"/>
            <a:ext cx="1196975" cy="1171575"/>
            <a:chOff x="480" y="1200"/>
            <a:chExt cx="1042" cy="1019"/>
          </a:xfrm>
        </p:grpSpPr>
        <p:grpSp>
          <p:nvGrpSpPr>
            <p:cNvPr id="51234" name="Group 34"/>
            <p:cNvGrpSpPr>
              <a:grpSpLocks/>
            </p:cNvGrpSpPr>
            <p:nvPr/>
          </p:nvGrpSpPr>
          <p:grpSpPr bwMode="auto">
            <a:xfrm>
              <a:off x="480" y="1200"/>
              <a:ext cx="1042" cy="1019"/>
              <a:chOff x="480" y="1200"/>
              <a:chExt cx="1042" cy="1019"/>
            </a:xfrm>
          </p:grpSpPr>
          <p:pic>
            <p:nvPicPr>
              <p:cNvPr id="51235" name="Picture 35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80" y="1200"/>
                <a:ext cx="1042" cy="1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236" name="Oval 36"/>
              <p:cNvSpPr>
                <a:spLocks noChangeArrowheads="1"/>
              </p:cNvSpPr>
              <p:nvPr/>
            </p:nvSpPr>
            <p:spPr bwMode="gray">
              <a:xfrm>
                <a:off x="480" y="1200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alpha val="55000"/>
                    </a:schemeClr>
                  </a:gs>
                  <a:gs pos="50000">
                    <a:schemeClr val="accent2">
                      <a:gamma/>
                      <a:shade val="66275"/>
                      <a:invGamma/>
                      <a:alpha val="89999"/>
                    </a:schemeClr>
                  </a:gs>
                  <a:gs pos="100000">
                    <a:schemeClr val="accent2">
                      <a:alpha val="5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51237" name="Picture 37" descr="Picture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84" y="1210"/>
              <a:ext cx="823" cy="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238" name="Text Box 38"/>
          <p:cNvSpPr txBox="1">
            <a:spLocks noChangeArrowheads="1"/>
          </p:cNvSpPr>
          <p:nvPr/>
        </p:nvSpPr>
        <p:spPr bwMode="white">
          <a:xfrm>
            <a:off x="6743700" y="2411413"/>
            <a:ext cx="1060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8F8F8"/>
                </a:solidFill>
                <a:latin typeface="Calibri" pitchFamily="34" charset="0"/>
                <a:ea typeface="宋体" charset="-122"/>
              </a:rPr>
              <a:t>Text in here</a:t>
            </a:r>
          </a:p>
        </p:txBody>
      </p:sp>
      <p:grpSp>
        <p:nvGrpSpPr>
          <p:cNvPr id="51239" name="Group 39"/>
          <p:cNvGrpSpPr>
            <a:grpSpLocks/>
          </p:cNvGrpSpPr>
          <p:nvPr/>
        </p:nvGrpSpPr>
        <p:grpSpPr bwMode="auto">
          <a:xfrm>
            <a:off x="7572375" y="3476625"/>
            <a:ext cx="1196975" cy="1171575"/>
            <a:chOff x="480" y="1200"/>
            <a:chExt cx="1042" cy="1019"/>
          </a:xfrm>
        </p:grpSpPr>
        <p:grpSp>
          <p:nvGrpSpPr>
            <p:cNvPr id="51240" name="Group 40"/>
            <p:cNvGrpSpPr>
              <a:grpSpLocks/>
            </p:cNvGrpSpPr>
            <p:nvPr/>
          </p:nvGrpSpPr>
          <p:grpSpPr bwMode="auto">
            <a:xfrm>
              <a:off x="480" y="1200"/>
              <a:ext cx="1042" cy="1019"/>
              <a:chOff x="480" y="1200"/>
              <a:chExt cx="1042" cy="1019"/>
            </a:xfrm>
          </p:grpSpPr>
          <p:pic>
            <p:nvPicPr>
              <p:cNvPr id="51241" name="Picture 41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80" y="1200"/>
                <a:ext cx="1042" cy="1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242" name="Oval 42"/>
              <p:cNvSpPr>
                <a:spLocks noChangeArrowheads="1"/>
              </p:cNvSpPr>
              <p:nvPr/>
            </p:nvSpPr>
            <p:spPr bwMode="gray">
              <a:xfrm>
                <a:off x="480" y="1200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alpha val="55000"/>
                    </a:schemeClr>
                  </a:gs>
                  <a:gs pos="50000">
                    <a:schemeClr val="accent2">
                      <a:gamma/>
                      <a:shade val="66275"/>
                      <a:invGamma/>
                      <a:alpha val="89999"/>
                    </a:schemeClr>
                  </a:gs>
                  <a:gs pos="100000">
                    <a:schemeClr val="accent2">
                      <a:alpha val="5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51243" name="Picture 43" descr="Picture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84" y="1210"/>
              <a:ext cx="823" cy="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244" name="Text Box 44"/>
          <p:cNvSpPr txBox="1">
            <a:spLocks noChangeArrowheads="1"/>
          </p:cNvSpPr>
          <p:nvPr/>
        </p:nvSpPr>
        <p:spPr bwMode="white">
          <a:xfrm>
            <a:off x="7613650" y="3798888"/>
            <a:ext cx="1060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8F8F8"/>
                </a:solidFill>
                <a:latin typeface="Calibri" pitchFamily="34" charset="0"/>
                <a:ea typeface="宋体" charset="-122"/>
              </a:rPr>
              <a:t>Text in here</a:t>
            </a:r>
          </a:p>
        </p:txBody>
      </p:sp>
      <p:grpSp>
        <p:nvGrpSpPr>
          <p:cNvPr id="51245" name="Group 45"/>
          <p:cNvGrpSpPr>
            <a:grpSpLocks/>
          </p:cNvGrpSpPr>
          <p:nvPr/>
        </p:nvGrpSpPr>
        <p:grpSpPr bwMode="auto">
          <a:xfrm>
            <a:off x="6678613" y="4754563"/>
            <a:ext cx="1196975" cy="1171575"/>
            <a:chOff x="480" y="1200"/>
            <a:chExt cx="1042" cy="1019"/>
          </a:xfrm>
        </p:grpSpPr>
        <p:grpSp>
          <p:nvGrpSpPr>
            <p:cNvPr id="51246" name="Group 46"/>
            <p:cNvGrpSpPr>
              <a:grpSpLocks/>
            </p:cNvGrpSpPr>
            <p:nvPr/>
          </p:nvGrpSpPr>
          <p:grpSpPr bwMode="auto">
            <a:xfrm>
              <a:off x="480" y="1200"/>
              <a:ext cx="1042" cy="1019"/>
              <a:chOff x="480" y="1200"/>
              <a:chExt cx="1042" cy="1019"/>
            </a:xfrm>
          </p:grpSpPr>
          <p:pic>
            <p:nvPicPr>
              <p:cNvPr id="51247" name="Picture 47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80" y="1200"/>
                <a:ext cx="1042" cy="1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248" name="Oval 48"/>
              <p:cNvSpPr>
                <a:spLocks noChangeArrowheads="1"/>
              </p:cNvSpPr>
              <p:nvPr/>
            </p:nvSpPr>
            <p:spPr bwMode="gray">
              <a:xfrm>
                <a:off x="480" y="1200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alpha val="55000"/>
                    </a:schemeClr>
                  </a:gs>
                  <a:gs pos="50000">
                    <a:schemeClr val="accent2">
                      <a:gamma/>
                      <a:shade val="66275"/>
                      <a:invGamma/>
                      <a:alpha val="89999"/>
                    </a:schemeClr>
                  </a:gs>
                  <a:gs pos="100000">
                    <a:schemeClr val="accent2">
                      <a:alpha val="5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51249" name="Picture 49" descr="Picture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84" y="1210"/>
              <a:ext cx="823" cy="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250" name="Text Box 50"/>
          <p:cNvSpPr txBox="1">
            <a:spLocks noChangeArrowheads="1"/>
          </p:cNvSpPr>
          <p:nvPr/>
        </p:nvSpPr>
        <p:spPr bwMode="white">
          <a:xfrm>
            <a:off x="6743700" y="5060950"/>
            <a:ext cx="1060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8F8F8"/>
                </a:solidFill>
                <a:latin typeface="Calibri" pitchFamily="34" charset="0"/>
                <a:ea typeface="宋体" charset="-122"/>
              </a:rPr>
              <a:t>Text in here</a:t>
            </a:r>
          </a:p>
        </p:txBody>
      </p:sp>
      <p:sp>
        <p:nvSpPr>
          <p:cNvPr id="51251" name="AutoShape 51"/>
          <p:cNvSpPr>
            <a:spLocks noChangeArrowheads="1"/>
          </p:cNvSpPr>
          <p:nvPr/>
        </p:nvSpPr>
        <p:spPr bwMode="gray">
          <a:xfrm rot="10800000" flipV="1">
            <a:off x="3865563" y="4852988"/>
            <a:ext cx="1333500" cy="493712"/>
          </a:xfrm>
          <a:prstGeom prst="curvedUpArrow">
            <a:avLst>
              <a:gd name="adj1" fmla="val 37626"/>
              <a:gd name="adj2" fmla="val 91645"/>
              <a:gd name="adj3" fmla="val 33333"/>
            </a:avLst>
          </a:prstGeom>
          <a:solidFill>
            <a:schemeClr val="tx1">
              <a:alpha val="37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52" name="Text Box 52"/>
          <p:cNvSpPr txBox="1">
            <a:spLocks noChangeArrowheads="1"/>
          </p:cNvSpPr>
          <p:nvPr/>
        </p:nvSpPr>
        <p:spPr bwMode="auto">
          <a:xfrm>
            <a:off x="5973763" y="3803650"/>
            <a:ext cx="16462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000000"/>
                </a:solidFill>
                <a:latin typeface="Calibri" pitchFamily="34" charset="0"/>
                <a:ea typeface="宋体" charset="-122"/>
              </a:rPr>
              <a:t>Description of the contents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2771800" y="2421409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容安排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035" name="AutoShape 3"/>
          <p:cNvSpPr>
            <a:spLocks noChangeArrowheads="1"/>
          </p:cNvSpPr>
          <p:nvPr/>
        </p:nvSpPr>
        <p:spPr bwMode="gray">
          <a:xfrm>
            <a:off x="2085975" y="1735138"/>
            <a:ext cx="4818063" cy="989012"/>
          </a:xfrm>
          <a:prstGeom prst="roundRect">
            <a:avLst>
              <a:gd name="adj" fmla="val 1272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>
              <a:latin typeface="Calibri" pitchFamily="34" charset="0"/>
            </a:endParaRP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white">
          <a:xfrm>
            <a:off x="2300288" y="1895475"/>
            <a:ext cx="45704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/>
            <a:r>
              <a:rPr lang="zh-CN" altLang="en-US" sz="40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r>
              <a:rPr lang="zh-CN" altLang="en-US" sz="40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</a:t>
            </a:r>
            <a:r>
              <a:rPr lang="en-US" altLang="zh-CN" sz="40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40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学风</a:t>
            </a:r>
            <a:endParaRPr lang="en-US" altLang="zh-CN" sz="40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037" name="Group 5"/>
          <p:cNvGrpSpPr>
            <a:grpSpLocks/>
          </p:cNvGrpSpPr>
          <p:nvPr/>
        </p:nvGrpSpPr>
        <p:grpSpPr bwMode="auto">
          <a:xfrm>
            <a:off x="1176338" y="1604963"/>
            <a:ext cx="1238250" cy="1236662"/>
            <a:chOff x="802" y="845"/>
            <a:chExt cx="827" cy="826"/>
          </a:xfrm>
        </p:grpSpPr>
        <p:sp>
          <p:nvSpPr>
            <p:cNvPr id="44038" name="Oval 6"/>
            <p:cNvSpPr>
              <a:spLocks noChangeArrowheads="1"/>
            </p:cNvSpPr>
            <p:nvPr/>
          </p:nvSpPr>
          <p:spPr bwMode="gray">
            <a:xfrm>
              <a:off x="802" y="845"/>
              <a:ext cx="827" cy="826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</a:endParaRPr>
            </a:p>
          </p:txBody>
        </p:sp>
        <p:sp>
          <p:nvSpPr>
            <p:cNvPr id="44039" name="Oval 7"/>
            <p:cNvSpPr>
              <a:spLocks noChangeArrowheads="1"/>
            </p:cNvSpPr>
            <p:nvPr/>
          </p:nvSpPr>
          <p:spPr bwMode="gray">
            <a:xfrm>
              <a:off x="836" y="879"/>
              <a:ext cx="758" cy="758"/>
            </a:xfrm>
            <a:prstGeom prst="ellipse">
              <a:avLst/>
            </a:prstGeom>
            <a:noFill/>
            <a:ln w="38100">
              <a:solidFill>
                <a:schemeClr val="accent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</a:endParaRPr>
            </a:p>
          </p:txBody>
        </p:sp>
        <p:sp>
          <p:nvSpPr>
            <p:cNvPr id="44040" name="Oval 8"/>
            <p:cNvSpPr>
              <a:spLocks noChangeArrowheads="1"/>
            </p:cNvSpPr>
            <p:nvPr/>
          </p:nvSpPr>
          <p:spPr bwMode="gray">
            <a:xfrm>
              <a:off x="870" y="915"/>
              <a:ext cx="690" cy="690"/>
            </a:xfrm>
            <a:prstGeom prst="ellipse">
              <a:avLst/>
            </a:prstGeom>
            <a:noFill/>
            <a:ln w="38100">
              <a:solidFill>
                <a:schemeClr val="accent1">
                  <a:alpha val="3019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</a:endParaRPr>
            </a:p>
          </p:txBody>
        </p:sp>
      </p:grpSp>
      <p:sp>
        <p:nvSpPr>
          <p:cNvPr id="44041" name="Text Box 9"/>
          <p:cNvSpPr txBox="1">
            <a:spLocks noChangeArrowheads="1"/>
          </p:cNvSpPr>
          <p:nvPr/>
        </p:nvSpPr>
        <p:spPr bwMode="gray">
          <a:xfrm>
            <a:off x="1259632" y="1844824"/>
            <a:ext cx="10826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ts val="0"/>
              </a:spcBef>
            </a:pPr>
            <a:r>
              <a:rPr lang="zh-CN" altLang="en-US" sz="2000" b="1" dirty="0" smtClean="0">
                <a:latin typeface="Calibri" pitchFamily="34" charset="0"/>
                <a:ea typeface="宋体" charset="-122"/>
              </a:rPr>
              <a:t>班级</a:t>
            </a:r>
            <a:endParaRPr lang="en-US" altLang="zh-CN" sz="2000" b="1" dirty="0" smtClean="0">
              <a:latin typeface="Calibri" pitchFamily="34" charset="0"/>
              <a:ea typeface="宋体" charset="-122"/>
            </a:endParaRPr>
          </a:p>
          <a:p>
            <a:pPr algn="ctr">
              <a:spcBef>
                <a:spcPts val="0"/>
              </a:spcBef>
            </a:pPr>
            <a:r>
              <a:rPr lang="zh-CN" altLang="en-US" sz="2000" b="1" dirty="0" smtClean="0">
                <a:latin typeface="Calibri" pitchFamily="34" charset="0"/>
                <a:ea typeface="宋体" charset="-122"/>
              </a:rPr>
              <a:t>情况</a:t>
            </a:r>
            <a:endParaRPr lang="en-US" altLang="zh-CN" sz="2000" b="1" dirty="0">
              <a:latin typeface="Calibri" pitchFamily="34" charset="0"/>
              <a:ea typeface="宋体" charset="-122"/>
            </a:endParaRPr>
          </a:p>
        </p:txBody>
      </p:sp>
      <p:sp>
        <p:nvSpPr>
          <p:cNvPr id="44042" name="AutoShape 10"/>
          <p:cNvSpPr>
            <a:spLocks noChangeArrowheads="1"/>
          </p:cNvSpPr>
          <p:nvPr/>
        </p:nvSpPr>
        <p:spPr bwMode="gray">
          <a:xfrm>
            <a:off x="2254250" y="2855913"/>
            <a:ext cx="4818063" cy="989012"/>
          </a:xfrm>
          <a:prstGeom prst="roundRect">
            <a:avLst>
              <a:gd name="adj" fmla="val 1272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>
              <a:latin typeface="Calibri" pitchFamily="34" charset="0"/>
            </a:endParaRPr>
          </a:p>
        </p:txBody>
      </p:sp>
      <p:sp>
        <p:nvSpPr>
          <p:cNvPr id="44043" name="Text Box 11"/>
          <p:cNvSpPr txBox="1">
            <a:spLocks noChangeArrowheads="1"/>
          </p:cNvSpPr>
          <p:nvPr/>
        </p:nvSpPr>
        <p:spPr bwMode="white">
          <a:xfrm>
            <a:off x="2339752" y="3068960"/>
            <a:ext cx="45704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/>
            <a:r>
              <a:rPr lang="zh-CN" altLang="en-US" sz="32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班长与班长助理</a:t>
            </a:r>
            <a:endParaRPr lang="en-US" altLang="zh-CN" sz="32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044" name="Group 12"/>
          <p:cNvGrpSpPr>
            <a:grpSpLocks/>
          </p:cNvGrpSpPr>
          <p:nvPr/>
        </p:nvGrpSpPr>
        <p:grpSpPr bwMode="auto">
          <a:xfrm>
            <a:off x="6757988" y="2725738"/>
            <a:ext cx="1238250" cy="1236662"/>
            <a:chOff x="802" y="845"/>
            <a:chExt cx="827" cy="826"/>
          </a:xfrm>
        </p:grpSpPr>
        <p:sp>
          <p:nvSpPr>
            <p:cNvPr id="44045" name="Oval 13"/>
            <p:cNvSpPr>
              <a:spLocks noChangeArrowheads="1"/>
            </p:cNvSpPr>
            <p:nvPr/>
          </p:nvSpPr>
          <p:spPr bwMode="gray">
            <a:xfrm>
              <a:off x="802" y="845"/>
              <a:ext cx="827" cy="826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</a:endParaRPr>
            </a:p>
          </p:txBody>
        </p:sp>
        <p:sp>
          <p:nvSpPr>
            <p:cNvPr id="44046" name="Oval 14"/>
            <p:cNvSpPr>
              <a:spLocks noChangeArrowheads="1"/>
            </p:cNvSpPr>
            <p:nvPr/>
          </p:nvSpPr>
          <p:spPr bwMode="gray">
            <a:xfrm>
              <a:off x="836" y="879"/>
              <a:ext cx="758" cy="758"/>
            </a:xfrm>
            <a:prstGeom prst="ellipse">
              <a:avLst/>
            </a:prstGeom>
            <a:noFill/>
            <a:ln w="38100">
              <a:solidFill>
                <a:schemeClr val="accent2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</a:endParaRPr>
            </a:p>
          </p:txBody>
        </p:sp>
        <p:sp>
          <p:nvSpPr>
            <p:cNvPr id="44047" name="Oval 15"/>
            <p:cNvSpPr>
              <a:spLocks noChangeArrowheads="1"/>
            </p:cNvSpPr>
            <p:nvPr/>
          </p:nvSpPr>
          <p:spPr bwMode="gray">
            <a:xfrm>
              <a:off x="870" y="915"/>
              <a:ext cx="690" cy="690"/>
            </a:xfrm>
            <a:prstGeom prst="ellipse">
              <a:avLst/>
            </a:prstGeom>
            <a:noFill/>
            <a:ln w="38100">
              <a:solidFill>
                <a:schemeClr val="accent2">
                  <a:alpha val="3019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</a:endParaRPr>
            </a:p>
          </p:txBody>
        </p:sp>
      </p:grpSp>
      <p:sp>
        <p:nvSpPr>
          <p:cNvPr id="44048" name="Text Box 16"/>
          <p:cNvSpPr txBox="1">
            <a:spLocks noChangeArrowheads="1"/>
          </p:cNvSpPr>
          <p:nvPr/>
        </p:nvSpPr>
        <p:spPr bwMode="gray">
          <a:xfrm>
            <a:off x="6876256" y="2996952"/>
            <a:ext cx="10810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ts val="0"/>
              </a:spcBef>
            </a:pPr>
            <a:r>
              <a:rPr lang="zh-CN" altLang="en-US" sz="2000" b="1" dirty="0" smtClean="0">
                <a:latin typeface="Calibri" pitchFamily="34" charset="0"/>
                <a:ea typeface="宋体" charset="-122"/>
              </a:rPr>
              <a:t>班规</a:t>
            </a:r>
            <a:endParaRPr lang="en-US" altLang="zh-CN" sz="2000" b="1" dirty="0" smtClean="0">
              <a:latin typeface="Calibri" pitchFamily="34" charset="0"/>
              <a:ea typeface="宋体" charset="-122"/>
            </a:endParaRPr>
          </a:p>
          <a:p>
            <a:pPr algn="ctr">
              <a:spcBef>
                <a:spcPts val="0"/>
              </a:spcBef>
            </a:pPr>
            <a:r>
              <a:rPr lang="zh-CN" altLang="en-US" sz="2000" b="1" dirty="0" smtClean="0">
                <a:latin typeface="Calibri" pitchFamily="34" charset="0"/>
                <a:ea typeface="宋体" charset="-122"/>
              </a:rPr>
              <a:t>制定</a:t>
            </a:r>
            <a:endParaRPr lang="en-US" altLang="zh-CN" sz="2000" b="1" dirty="0">
              <a:latin typeface="Calibri" pitchFamily="34" charset="0"/>
              <a:ea typeface="宋体" charset="-122"/>
            </a:endParaRPr>
          </a:p>
        </p:txBody>
      </p:sp>
      <p:sp>
        <p:nvSpPr>
          <p:cNvPr id="44049" name="AutoShape 17"/>
          <p:cNvSpPr>
            <a:spLocks noChangeArrowheads="1"/>
          </p:cNvSpPr>
          <p:nvPr/>
        </p:nvSpPr>
        <p:spPr bwMode="gray">
          <a:xfrm>
            <a:off x="2085975" y="3975100"/>
            <a:ext cx="4818063" cy="989013"/>
          </a:xfrm>
          <a:prstGeom prst="roundRect">
            <a:avLst>
              <a:gd name="adj" fmla="val 12727"/>
            </a:avLst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 b="1" dirty="0">
              <a:latin typeface="Calibri" pitchFamily="34" charset="0"/>
            </a:endParaRPr>
          </a:p>
        </p:txBody>
      </p:sp>
      <p:sp>
        <p:nvSpPr>
          <p:cNvPr id="44050" name="Text Box 18"/>
          <p:cNvSpPr txBox="1">
            <a:spLocks noChangeArrowheads="1"/>
          </p:cNvSpPr>
          <p:nvPr/>
        </p:nvSpPr>
        <p:spPr bwMode="white">
          <a:xfrm>
            <a:off x="2339752" y="4221088"/>
            <a:ext cx="45704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/>
            <a:r>
              <a:rPr lang="zh-CN" altLang="en-US" sz="2800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超过三分之二，立即生效</a:t>
            </a:r>
            <a:endParaRPr lang="en-US" altLang="zh-CN" sz="28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051" name="Group 19"/>
          <p:cNvGrpSpPr>
            <a:grpSpLocks/>
          </p:cNvGrpSpPr>
          <p:nvPr/>
        </p:nvGrpSpPr>
        <p:grpSpPr bwMode="auto">
          <a:xfrm>
            <a:off x="1176338" y="3844925"/>
            <a:ext cx="1238250" cy="1236663"/>
            <a:chOff x="802" y="845"/>
            <a:chExt cx="827" cy="826"/>
          </a:xfrm>
        </p:grpSpPr>
        <p:sp>
          <p:nvSpPr>
            <p:cNvPr id="44052" name="Oval 20"/>
            <p:cNvSpPr>
              <a:spLocks noChangeArrowheads="1"/>
            </p:cNvSpPr>
            <p:nvPr/>
          </p:nvSpPr>
          <p:spPr bwMode="gray">
            <a:xfrm>
              <a:off x="802" y="845"/>
              <a:ext cx="827" cy="826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</a:endParaRPr>
            </a:p>
          </p:txBody>
        </p:sp>
        <p:sp>
          <p:nvSpPr>
            <p:cNvPr id="44053" name="Oval 21"/>
            <p:cNvSpPr>
              <a:spLocks noChangeArrowheads="1"/>
            </p:cNvSpPr>
            <p:nvPr/>
          </p:nvSpPr>
          <p:spPr bwMode="gray">
            <a:xfrm>
              <a:off x="836" y="879"/>
              <a:ext cx="758" cy="758"/>
            </a:xfrm>
            <a:prstGeom prst="ellipse">
              <a:avLst/>
            </a:prstGeom>
            <a:noFill/>
            <a:ln w="38100">
              <a:solidFill>
                <a:schemeClr val="hlink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</a:endParaRPr>
            </a:p>
          </p:txBody>
        </p:sp>
        <p:sp>
          <p:nvSpPr>
            <p:cNvPr id="44054" name="Oval 22"/>
            <p:cNvSpPr>
              <a:spLocks noChangeArrowheads="1"/>
            </p:cNvSpPr>
            <p:nvPr/>
          </p:nvSpPr>
          <p:spPr bwMode="gray">
            <a:xfrm>
              <a:off x="870" y="915"/>
              <a:ext cx="690" cy="690"/>
            </a:xfrm>
            <a:prstGeom prst="ellipse">
              <a:avLst/>
            </a:prstGeom>
            <a:noFill/>
            <a:ln w="38100">
              <a:solidFill>
                <a:schemeClr val="hlink">
                  <a:alpha val="3019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</a:endParaRPr>
            </a:p>
          </p:txBody>
        </p:sp>
      </p:grpSp>
      <p:sp>
        <p:nvSpPr>
          <p:cNvPr id="44055" name="Text Box 23"/>
          <p:cNvSpPr txBox="1">
            <a:spLocks noChangeArrowheads="1"/>
          </p:cNvSpPr>
          <p:nvPr/>
        </p:nvSpPr>
        <p:spPr bwMode="gray">
          <a:xfrm>
            <a:off x="1259632" y="4149080"/>
            <a:ext cx="10826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ts val="0"/>
              </a:spcBef>
            </a:pPr>
            <a:r>
              <a:rPr lang="zh-CN" altLang="en-US" sz="2000" b="1" dirty="0" smtClean="0">
                <a:latin typeface="Calibri" pitchFamily="34" charset="0"/>
                <a:ea typeface="宋体" charset="-122"/>
              </a:rPr>
              <a:t>班规</a:t>
            </a:r>
            <a:endParaRPr lang="en-US" altLang="zh-CN" sz="2000" b="1" dirty="0" smtClean="0">
              <a:latin typeface="Calibri" pitchFamily="34" charset="0"/>
              <a:ea typeface="宋体" charset="-122"/>
            </a:endParaRPr>
          </a:p>
          <a:p>
            <a:pPr algn="ctr">
              <a:spcBef>
                <a:spcPts val="0"/>
              </a:spcBef>
            </a:pPr>
            <a:r>
              <a:rPr lang="zh-CN" altLang="en-US" sz="2000" b="1" dirty="0">
                <a:latin typeface="Calibri" pitchFamily="34" charset="0"/>
                <a:ea typeface="宋体" charset="-122"/>
              </a:rPr>
              <a:t>投票</a:t>
            </a:r>
            <a:endParaRPr lang="en-US" altLang="zh-CN" sz="2000" b="1" dirty="0">
              <a:latin typeface="Calibri" pitchFamily="34" charset="0"/>
              <a:ea typeface="宋体" charset="-122"/>
            </a:endParaRPr>
          </a:p>
        </p:txBody>
      </p:sp>
      <p:sp>
        <p:nvSpPr>
          <p:cNvPr id="44056" name="AutoShape 24"/>
          <p:cNvSpPr>
            <a:spLocks noChangeArrowheads="1"/>
          </p:cNvSpPr>
          <p:nvPr/>
        </p:nvSpPr>
        <p:spPr bwMode="gray">
          <a:xfrm>
            <a:off x="2254250" y="5095875"/>
            <a:ext cx="4818063" cy="987425"/>
          </a:xfrm>
          <a:prstGeom prst="roundRect">
            <a:avLst>
              <a:gd name="adj" fmla="val 12727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>
              <a:latin typeface="Calibri" pitchFamily="34" charset="0"/>
            </a:endParaRPr>
          </a:p>
        </p:txBody>
      </p:sp>
      <p:sp>
        <p:nvSpPr>
          <p:cNvPr id="44057" name="Text Box 25"/>
          <p:cNvSpPr txBox="1">
            <a:spLocks noChangeArrowheads="1"/>
          </p:cNvSpPr>
          <p:nvPr/>
        </p:nvSpPr>
        <p:spPr bwMode="white">
          <a:xfrm>
            <a:off x="2339752" y="5229200"/>
            <a:ext cx="45704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/>
            <a:r>
              <a:rPr lang="zh-CN" altLang="en-US" sz="36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换座位</a:t>
            </a:r>
            <a:endParaRPr lang="en-US" altLang="zh-CN" sz="3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058" name="Group 26"/>
          <p:cNvGrpSpPr>
            <a:grpSpLocks/>
          </p:cNvGrpSpPr>
          <p:nvPr/>
        </p:nvGrpSpPr>
        <p:grpSpPr bwMode="auto">
          <a:xfrm>
            <a:off x="6757988" y="4965700"/>
            <a:ext cx="1238250" cy="1236663"/>
            <a:chOff x="802" y="845"/>
            <a:chExt cx="827" cy="826"/>
          </a:xfrm>
        </p:grpSpPr>
        <p:sp>
          <p:nvSpPr>
            <p:cNvPr id="44059" name="Oval 27"/>
            <p:cNvSpPr>
              <a:spLocks noChangeArrowheads="1"/>
            </p:cNvSpPr>
            <p:nvPr/>
          </p:nvSpPr>
          <p:spPr bwMode="gray">
            <a:xfrm>
              <a:off x="802" y="845"/>
              <a:ext cx="827" cy="826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</a:endParaRPr>
            </a:p>
          </p:txBody>
        </p:sp>
        <p:sp>
          <p:nvSpPr>
            <p:cNvPr id="44060" name="Oval 28"/>
            <p:cNvSpPr>
              <a:spLocks noChangeArrowheads="1"/>
            </p:cNvSpPr>
            <p:nvPr/>
          </p:nvSpPr>
          <p:spPr bwMode="gray">
            <a:xfrm>
              <a:off x="836" y="879"/>
              <a:ext cx="758" cy="758"/>
            </a:xfrm>
            <a:prstGeom prst="ellipse">
              <a:avLst/>
            </a:prstGeom>
            <a:noFill/>
            <a:ln w="38100">
              <a:solidFill>
                <a:schemeClr val="folHlink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</a:endParaRPr>
            </a:p>
          </p:txBody>
        </p:sp>
        <p:sp>
          <p:nvSpPr>
            <p:cNvPr id="44061" name="Oval 29"/>
            <p:cNvSpPr>
              <a:spLocks noChangeArrowheads="1"/>
            </p:cNvSpPr>
            <p:nvPr/>
          </p:nvSpPr>
          <p:spPr bwMode="gray">
            <a:xfrm>
              <a:off x="870" y="915"/>
              <a:ext cx="690" cy="690"/>
            </a:xfrm>
            <a:prstGeom prst="ellipse">
              <a:avLst/>
            </a:prstGeom>
            <a:noFill/>
            <a:ln w="38100">
              <a:solidFill>
                <a:schemeClr val="folHlink">
                  <a:alpha val="3019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</a:endParaRPr>
            </a:p>
          </p:txBody>
        </p:sp>
      </p:grpSp>
      <p:sp>
        <p:nvSpPr>
          <p:cNvPr id="44062" name="Text Box 30"/>
          <p:cNvSpPr txBox="1">
            <a:spLocks noChangeArrowheads="1"/>
          </p:cNvSpPr>
          <p:nvPr/>
        </p:nvSpPr>
        <p:spPr bwMode="gray">
          <a:xfrm>
            <a:off x="6876256" y="5229200"/>
            <a:ext cx="10810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ts val="0"/>
              </a:spcBef>
            </a:pPr>
            <a:r>
              <a:rPr lang="zh-CN" altLang="en-US" sz="2000" b="1" dirty="0" smtClean="0">
                <a:latin typeface="Calibri" pitchFamily="34" charset="0"/>
                <a:ea typeface="宋体" charset="-122"/>
              </a:rPr>
              <a:t>座位</a:t>
            </a:r>
            <a:endParaRPr lang="en-US" altLang="zh-CN" sz="2000" b="1" dirty="0" smtClean="0">
              <a:latin typeface="Calibri" pitchFamily="34" charset="0"/>
              <a:ea typeface="宋体" charset="-122"/>
            </a:endParaRPr>
          </a:p>
          <a:p>
            <a:pPr algn="ctr">
              <a:spcBef>
                <a:spcPts val="0"/>
              </a:spcBef>
            </a:pPr>
            <a:r>
              <a:rPr lang="zh-CN" altLang="en-US" sz="2000" b="1" dirty="0" smtClean="0">
                <a:latin typeface="Calibri" pitchFamily="34" charset="0"/>
                <a:ea typeface="宋体" charset="-122"/>
              </a:rPr>
              <a:t>抽签</a:t>
            </a:r>
            <a:endParaRPr lang="en-US" altLang="zh-CN" sz="2000" b="1" dirty="0">
              <a:latin typeface="Calibri" pitchFamily="34" charset="0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Click to edit title style</a:t>
            </a:r>
          </a:p>
        </p:txBody>
      </p:sp>
      <p:grpSp>
        <p:nvGrpSpPr>
          <p:cNvPr id="54275" name="Group 3"/>
          <p:cNvGrpSpPr>
            <a:grpSpLocks/>
          </p:cNvGrpSpPr>
          <p:nvPr/>
        </p:nvGrpSpPr>
        <p:grpSpPr bwMode="auto">
          <a:xfrm>
            <a:off x="5829300" y="2900363"/>
            <a:ext cx="1711325" cy="536575"/>
            <a:chOff x="3964" y="2071"/>
            <a:chExt cx="1484" cy="330"/>
          </a:xfrm>
        </p:grpSpPr>
        <p:sp>
          <p:nvSpPr>
            <p:cNvPr id="54276" name="AutoShape 4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77" name="AutoShape 5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4278" name="Rectangle 6"/>
          <p:cNvSpPr>
            <a:spLocks noChangeArrowheads="1"/>
          </p:cNvSpPr>
          <p:nvPr/>
        </p:nvSpPr>
        <p:spPr bwMode="gray">
          <a:xfrm>
            <a:off x="7080250" y="4832350"/>
            <a:ext cx="1085850" cy="126365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72549"/>
                  <a:invGamma/>
                </a:schemeClr>
              </a:gs>
            </a:gsLst>
            <a:lin ang="5400000" scaled="1"/>
          </a:gradFill>
          <a:ln w="9525" algn="ctr">
            <a:solidFill>
              <a:srgbClr val="FFFFFF"/>
            </a:solidFill>
            <a:miter lim="800000"/>
            <a:headEnd/>
            <a:tailEnd/>
          </a:ln>
          <a:effectLst>
            <a:outerShdw sy="50000" kx="2453608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79" name="Rectangle 7"/>
          <p:cNvSpPr>
            <a:spLocks noChangeArrowheads="1"/>
          </p:cNvSpPr>
          <p:nvPr/>
        </p:nvSpPr>
        <p:spPr bwMode="gray">
          <a:xfrm>
            <a:off x="5916613" y="4832350"/>
            <a:ext cx="1085850" cy="126365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72549"/>
                  <a:invGamma/>
                </a:schemeClr>
              </a:gs>
            </a:gsLst>
            <a:lin ang="5400000" scaled="1"/>
          </a:gradFill>
          <a:ln w="9525" algn="ctr">
            <a:solidFill>
              <a:srgbClr val="FFFFFF"/>
            </a:solidFill>
            <a:miter lim="800000"/>
            <a:headEnd/>
            <a:tailEnd/>
          </a:ln>
          <a:effectLst>
            <a:outerShdw sy="50000" kx="2453608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4280" name="Group 8"/>
          <p:cNvGrpSpPr>
            <a:grpSpLocks/>
          </p:cNvGrpSpPr>
          <p:nvPr/>
        </p:nvGrpSpPr>
        <p:grpSpPr bwMode="auto">
          <a:xfrm>
            <a:off x="854075" y="4144963"/>
            <a:ext cx="2273300" cy="536575"/>
            <a:chOff x="3964" y="2071"/>
            <a:chExt cx="1484" cy="330"/>
          </a:xfrm>
        </p:grpSpPr>
        <p:sp>
          <p:nvSpPr>
            <p:cNvPr id="54281" name="AutoShape 9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82" name="AutoShape 10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folHlink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4283" name="Group 11"/>
          <p:cNvGrpSpPr>
            <a:grpSpLocks/>
          </p:cNvGrpSpPr>
          <p:nvPr/>
        </p:nvGrpSpPr>
        <p:grpSpPr bwMode="auto">
          <a:xfrm>
            <a:off x="5899150" y="4144963"/>
            <a:ext cx="2273300" cy="536575"/>
            <a:chOff x="3964" y="2071"/>
            <a:chExt cx="1484" cy="330"/>
          </a:xfrm>
        </p:grpSpPr>
        <p:sp>
          <p:nvSpPr>
            <p:cNvPr id="54284" name="AutoShape 12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85" name="AutoShape 13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2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4286" name="Group 14"/>
          <p:cNvGrpSpPr>
            <a:grpSpLocks/>
          </p:cNvGrpSpPr>
          <p:nvPr/>
        </p:nvGrpSpPr>
        <p:grpSpPr bwMode="auto">
          <a:xfrm>
            <a:off x="3373438" y="4154488"/>
            <a:ext cx="2273300" cy="536575"/>
            <a:chOff x="3964" y="2071"/>
            <a:chExt cx="1484" cy="330"/>
          </a:xfrm>
        </p:grpSpPr>
        <p:sp>
          <p:nvSpPr>
            <p:cNvPr id="54287" name="AutoShape 1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88" name="AutoShape 1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1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4289" name="Group 17"/>
          <p:cNvGrpSpPr>
            <a:grpSpLocks/>
          </p:cNvGrpSpPr>
          <p:nvPr/>
        </p:nvGrpSpPr>
        <p:grpSpPr bwMode="auto">
          <a:xfrm>
            <a:off x="3656013" y="2900363"/>
            <a:ext cx="1711325" cy="536575"/>
            <a:chOff x="3964" y="2071"/>
            <a:chExt cx="1484" cy="330"/>
          </a:xfrm>
        </p:grpSpPr>
        <p:sp>
          <p:nvSpPr>
            <p:cNvPr id="54290" name="AutoShape 18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91" name="AutoShape 19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4292" name="Group 20"/>
          <p:cNvGrpSpPr>
            <a:grpSpLocks/>
          </p:cNvGrpSpPr>
          <p:nvPr/>
        </p:nvGrpSpPr>
        <p:grpSpPr bwMode="auto">
          <a:xfrm>
            <a:off x="3714750" y="1885950"/>
            <a:ext cx="1597025" cy="536575"/>
            <a:chOff x="3964" y="2071"/>
            <a:chExt cx="1484" cy="330"/>
          </a:xfrm>
        </p:grpSpPr>
        <p:sp>
          <p:nvSpPr>
            <p:cNvPr id="54293" name="AutoShape 21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94" name="AutoShape 22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4295" name="Rectangle 23"/>
          <p:cNvSpPr>
            <a:spLocks noChangeArrowheads="1"/>
          </p:cNvSpPr>
          <p:nvPr/>
        </p:nvSpPr>
        <p:spPr bwMode="gray">
          <a:xfrm>
            <a:off x="873125" y="4832350"/>
            <a:ext cx="1085850" cy="126365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72549"/>
                  <a:invGamma/>
                </a:schemeClr>
              </a:gs>
            </a:gsLst>
            <a:lin ang="5400000" scaled="1"/>
          </a:gradFill>
          <a:ln w="9525" algn="ctr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6" name="Rectangle 24"/>
          <p:cNvSpPr>
            <a:spLocks noChangeArrowheads="1"/>
          </p:cNvSpPr>
          <p:nvPr/>
        </p:nvSpPr>
        <p:spPr bwMode="gray">
          <a:xfrm>
            <a:off x="2036763" y="4832350"/>
            <a:ext cx="1085850" cy="126365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72549"/>
                  <a:invGamma/>
                </a:schemeClr>
              </a:gs>
            </a:gsLst>
            <a:lin ang="5400000" scaled="1"/>
          </a:gradFill>
          <a:ln w="9525" algn="ctr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54297" name="AutoShape 25"/>
          <p:cNvCxnSpPr>
            <a:cxnSpLocks noChangeShapeType="1"/>
          </p:cNvCxnSpPr>
          <p:nvPr/>
        </p:nvCxnSpPr>
        <p:spPr bwMode="black">
          <a:xfrm flipH="1">
            <a:off x="5386388" y="3141663"/>
            <a:ext cx="43021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298" name="AutoShape 26"/>
          <p:cNvCxnSpPr>
            <a:cxnSpLocks noChangeShapeType="1"/>
            <a:stCxn id="54281" idx="0"/>
            <a:endCxn id="54290" idx="2"/>
          </p:cNvCxnSpPr>
          <p:nvPr/>
        </p:nvCxnSpPr>
        <p:spPr bwMode="black">
          <a:xfrm rot="16200000">
            <a:off x="2897187" y="2530476"/>
            <a:ext cx="708025" cy="252095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299" name="AutoShape 27"/>
          <p:cNvCxnSpPr>
            <a:cxnSpLocks noChangeShapeType="1"/>
            <a:stCxn id="54284" idx="0"/>
            <a:endCxn id="54290" idx="2"/>
          </p:cNvCxnSpPr>
          <p:nvPr/>
        </p:nvCxnSpPr>
        <p:spPr bwMode="black">
          <a:xfrm rot="5400000" flipH="1">
            <a:off x="5419725" y="2528888"/>
            <a:ext cx="708025" cy="252412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300" name="Text Box 28"/>
          <p:cNvSpPr txBox="1">
            <a:spLocks noChangeArrowheads="1"/>
          </p:cNvSpPr>
          <p:nvPr/>
        </p:nvSpPr>
        <p:spPr bwMode="black">
          <a:xfrm>
            <a:off x="4010025" y="1966913"/>
            <a:ext cx="1000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172E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CC0000"/>
                </a:solidFill>
                <a:latin typeface="Calibri" pitchFamily="34" charset="0"/>
                <a:ea typeface="宋体" charset="-122"/>
              </a:rPr>
              <a:t>CEO</a:t>
            </a:r>
          </a:p>
        </p:txBody>
      </p:sp>
      <p:sp>
        <p:nvSpPr>
          <p:cNvPr id="54301" name="Text Box 29"/>
          <p:cNvSpPr txBox="1">
            <a:spLocks noChangeArrowheads="1"/>
          </p:cNvSpPr>
          <p:nvPr/>
        </p:nvSpPr>
        <p:spPr bwMode="black">
          <a:xfrm>
            <a:off x="5838825" y="3000375"/>
            <a:ext cx="1689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>
                <a:solidFill>
                  <a:srgbClr val="000000"/>
                </a:solidFill>
                <a:latin typeface="Calibri" pitchFamily="34" charset="0"/>
                <a:ea typeface="宋体" charset="-122"/>
              </a:rPr>
              <a:t>Sub Department</a:t>
            </a:r>
          </a:p>
        </p:txBody>
      </p:sp>
      <p:sp>
        <p:nvSpPr>
          <p:cNvPr id="54302" name="Text Box 30"/>
          <p:cNvSpPr txBox="1">
            <a:spLocks noChangeArrowheads="1"/>
          </p:cNvSpPr>
          <p:nvPr/>
        </p:nvSpPr>
        <p:spPr bwMode="white">
          <a:xfrm>
            <a:off x="5940425" y="4235450"/>
            <a:ext cx="2200275" cy="36671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1C1C1C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8F8F8"/>
                </a:solidFill>
                <a:latin typeface="Calibri" pitchFamily="34" charset="0"/>
                <a:ea typeface="宋体" charset="-122"/>
              </a:rPr>
              <a:t>Sub Department</a:t>
            </a:r>
          </a:p>
        </p:txBody>
      </p:sp>
      <p:sp>
        <p:nvSpPr>
          <p:cNvPr id="54303" name="Text Box 31"/>
          <p:cNvSpPr txBox="1">
            <a:spLocks noChangeArrowheads="1"/>
          </p:cNvSpPr>
          <p:nvPr/>
        </p:nvSpPr>
        <p:spPr bwMode="white">
          <a:xfrm>
            <a:off x="881063" y="4225925"/>
            <a:ext cx="2200275" cy="36671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1C1C1C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8F8F8"/>
                </a:solidFill>
                <a:latin typeface="Calibri" pitchFamily="34" charset="0"/>
                <a:ea typeface="宋体" charset="-122"/>
              </a:rPr>
              <a:t>Sub Department</a:t>
            </a:r>
          </a:p>
        </p:txBody>
      </p:sp>
      <p:sp>
        <p:nvSpPr>
          <p:cNvPr id="54304" name="Text Box 32"/>
          <p:cNvSpPr txBox="1">
            <a:spLocks noChangeArrowheads="1"/>
          </p:cNvSpPr>
          <p:nvPr/>
        </p:nvSpPr>
        <p:spPr bwMode="gray">
          <a:xfrm>
            <a:off x="773113" y="5167313"/>
            <a:ext cx="1308100" cy="62388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182326"/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FFFFF"/>
                </a:solidFill>
                <a:latin typeface="Calibri" pitchFamily="34" charset="0"/>
                <a:ea typeface="宋体" charset="-122"/>
              </a:rPr>
              <a:t>Sub 01</a:t>
            </a:r>
          </a:p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FFFFF"/>
                </a:solidFill>
                <a:latin typeface="Calibri" pitchFamily="34" charset="0"/>
                <a:ea typeface="宋体" charset="-122"/>
              </a:rPr>
              <a:t>Department</a:t>
            </a:r>
          </a:p>
        </p:txBody>
      </p:sp>
      <p:sp>
        <p:nvSpPr>
          <p:cNvPr id="54305" name="Text Box 33"/>
          <p:cNvSpPr txBox="1">
            <a:spLocks noChangeArrowheads="1"/>
          </p:cNvSpPr>
          <p:nvPr/>
        </p:nvSpPr>
        <p:spPr bwMode="gray">
          <a:xfrm>
            <a:off x="1931988" y="5167313"/>
            <a:ext cx="1308100" cy="62388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182326"/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FFFFF"/>
                </a:solidFill>
                <a:latin typeface="Calibri" pitchFamily="34" charset="0"/>
                <a:ea typeface="宋体" charset="-122"/>
              </a:rPr>
              <a:t>Sub 01</a:t>
            </a:r>
          </a:p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FFFFF"/>
                </a:solidFill>
                <a:latin typeface="Calibri" pitchFamily="34" charset="0"/>
                <a:ea typeface="宋体" charset="-122"/>
              </a:rPr>
              <a:t>Department</a:t>
            </a:r>
          </a:p>
        </p:txBody>
      </p:sp>
      <p:sp>
        <p:nvSpPr>
          <p:cNvPr id="54306" name="Text Box 34"/>
          <p:cNvSpPr txBox="1">
            <a:spLocks noChangeArrowheads="1"/>
          </p:cNvSpPr>
          <p:nvPr/>
        </p:nvSpPr>
        <p:spPr bwMode="white">
          <a:xfrm>
            <a:off x="3403600" y="4232275"/>
            <a:ext cx="2200275" cy="36671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1C1C1C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8F8F8"/>
                </a:solidFill>
                <a:latin typeface="Calibri" pitchFamily="34" charset="0"/>
                <a:ea typeface="宋体" charset="-122"/>
              </a:rPr>
              <a:t>Sub Department</a:t>
            </a:r>
          </a:p>
        </p:txBody>
      </p:sp>
      <p:sp>
        <p:nvSpPr>
          <p:cNvPr id="54307" name="Rectangle 35"/>
          <p:cNvSpPr>
            <a:spLocks noChangeArrowheads="1"/>
          </p:cNvSpPr>
          <p:nvPr/>
        </p:nvSpPr>
        <p:spPr bwMode="gray">
          <a:xfrm>
            <a:off x="3390900" y="4832350"/>
            <a:ext cx="1085850" cy="126365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72549"/>
                  <a:invGamma/>
                </a:schemeClr>
              </a:gs>
            </a:gsLst>
            <a:lin ang="5400000" scaled="1"/>
          </a:gradFill>
          <a:ln w="9525" algn="ctr">
            <a:solidFill>
              <a:srgbClr val="FFFFFF"/>
            </a:solidFill>
            <a:miter lim="800000"/>
            <a:headEnd/>
            <a:tailEnd/>
          </a:ln>
          <a:effectLst>
            <a:outerShdw sy="50000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08" name="Rectangle 36"/>
          <p:cNvSpPr>
            <a:spLocks noChangeArrowheads="1"/>
          </p:cNvSpPr>
          <p:nvPr/>
        </p:nvSpPr>
        <p:spPr bwMode="gray">
          <a:xfrm>
            <a:off x="4554538" y="4832350"/>
            <a:ext cx="1085850" cy="126365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72549"/>
                  <a:invGamma/>
                </a:schemeClr>
              </a:gs>
            </a:gsLst>
            <a:lin ang="5400000" scaled="1"/>
          </a:gradFill>
          <a:ln w="9525" algn="ctr">
            <a:solidFill>
              <a:srgbClr val="FFFFFF"/>
            </a:solidFill>
            <a:miter lim="800000"/>
            <a:headEnd/>
            <a:tailEnd/>
          </a:ln>
          <a:effectLst>
            <a:outerShdw sy="50000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09" name="Text Box 37"/>
          <p:cNvSpPr txBox="1">
            <a:spLocks noChangeArrowheads="1"/>
          </p:cNvSpPr>
          <p:nvPr/>
        </p:nvSpPr>
        <p:spPr bwMode="gray">
          <a:xfrm>
            <a:off x="3290888" y="5167313"/>
            <a:ext cx="1308100" cy="62388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182326"/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FFFFF"/>
                </a:solidFill>
                <a:latin typeface="Calibri" pitchFamily="34" charset="0"/>
                <a:ea typeface="宋体" charset="-122"/>
              </a:rPr>
              <a:t>Sub 01</a:t>
            </a:r>
          </a:p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FFFFF"/>
                </a:solidFill>
                <a:latin typeface="Calibri" pitchFamily="34" charset="0"/>
                <a:ea typeface="宋体" charset="-122"/>
              </a:rPr>
              <a:t>Department</a:t>
            </a:r>
          </a:p>
        </p:txBody>
      </p:sp>
      <p:sp>
        <p:nvSpPr>
          <p:cNvPr id="54310" name="Text Box 38"/>
          <p:cNvSpPr txBox="1">
            <a:spLocks noChangeArrowheads="1"/>
          </p:cNvSpPr>
          <p:nvPr/>
        </p:nvSpPr>
        <p:spPr bwMode="gray">
          <a:xfrm>
            <a:off x="4449763" y="5167313"/>
            <a:ext cx="1308100" cy="62388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182326"/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FFFFF"/>
                </a:solidFill>
                <a:latin typeface="Calibri" pitchFamily="34" charset="0"/>
                <a:ea typeface="宋体" charset="-122"/>
              </a:rPr>
              <a:t>Sub 01</a:t>
            </a:r>
          </a:p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FFFFF"/>
                </a:solidFill>
                <a:latin typeface="Calibri" pitchFamily="34" charset="0"/>
                <a:ea typeface="宋体" charset="-122"/>
              </a:rPr>
              <a:t>Department</a:t>
            </a:r>
          </a:p>
        </p:txBody>
      </p:sp>
      <p:sp>
        <p:nvSpPr>
          <p:cNvPr id="54311" name="Text Box 39"/>
          <p:cNvSpPr txBox="1">
            <a:spLocks noChangeArrowheads="1"/>
          </p:cNvSpPr>
          <p:nvPr/>
        </p:nvSpPr>
        <p:spPr bwMode="gray">
          <a:xfrm>
            <a:off x="5816600" y="5167313"/>
            <a:ext cx="1308100" cy="62388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182326"/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FFFFF"/>
                </a:solidFill>
                <a:latin typeface="Calibri" pitchFamily="34" charset="0"/>
                <a:ea typeface="宋体" charset="-122"/>
              </a:rPr>
              <a:t>Sub 01</a:t>
            </a:r>
          </a:p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FFFFF"/>
                </a:solidFill>
                <a:latin typeface="Calibri" pitchFamily="34" charset="0"/>
                <a:ea typeface="宋体" charset="-122"/>
              </a:rPr>
              <a:t>Department</a:t>
            </a:r>
          </a:p>
        </p:txBody>
      </p:sp>
      <p:sp>
        <p:nvSpPr>
          <p:cNvPr id="54312" name="Text Box 40"/>
          <p:cNvSpPr txBox="1">
            <a:spLocks noChangeArrowheads="1"/>
          </p:cNvSpPr>
          <p:nvPr/>
        </p:nvSpPr>
        <p:spPr bwMode="gray">
          <a:xfrm>
            <a:off x="6975475" y="5167313"/>
            <a:ext cx="1308100" cy="62388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182326"/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FFFFF"/>
                </a:solidFill>
                <a:latin typeface="Calibri" pitchFamily="34" charset="0"/>
                <a:ea typeface="宋体" charset="-122"/>
              </a:rPr>
              <a:t>Sub 01</a:t>
            </a:r>
          </a:p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FFFFF"/>
                </a:solidFill>
                <a:latin typeface="Calibri" pitchFamily="34" charset="0"/>
                <a:ea typeface="宋体" charset="-122"/>
              </a:rPr>
              <a:t>Department</a:t>
            </a:r>
          </a:p>
        </p:txBody>
      </p:sp>
      <p:sp>
        <p:nvSpPr>
          <p:cNvPr id="54313" name="Text Box 41"/>
          <p:cNvSpPr txBox="1">
            <a:spLocks noChangeArrowheads="1"/>
          </p:cNvSpPr>
          <p:nvPr/>
        </p:nvSpPr>
        <p:spPr bwMode="black">
          <a:xfrm>
            <a:off x="3786188" y="2976563"/>
            <a:ext cx="1460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000000"/>
                </a:solidFill>
                <a:latin typeface="Calibri" pitchFamily="34" charset="0"/>
                <a:ea typeface="宋体" charset="-122"/>
              </a:rPr>
              <a:t>Department</a:t>
            </a:r>
          </a:p>
        </p:txBody>
      </p:sp>
      <p:cxnSp>
        <p:nvCxnSpPr>
          <p:cNvPr id="54314" name="AutoShape 42"/>
          <p:cNvCxnSpPr>
            <a:cxnSpLocks noChangeShapeType="1"/>
            <a:stCxn id="54293" idx="2"/>
            <a:endCxn id="54290" idx="0"/>
          </p:cNvCxnSpPr>
          <p:nvPr/>
        </p:nvCxnSpPr>
        <p:spPr bwMode="black">
          <a:xfrm flipH="1">
            <a:off x="4511675" y="2422525"/>
            <a:ext cx="1588" cy="477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315" name="AutoShape 43"/>
          <p:cNvCxnSpPr>
            <a:cxnSpLocks noChangeShapeType="1"/>
            <a:stCxn id="54290" idx="2"/>
            <a:endCxn id="54287" idx="0"/>
          </p:cNvCxnSpPr>
          <p:nvPr/>
        </p:nvCxnSpPr>
        <p:spPr bwMode="black">
          <a:xfrm rot="5400000">
            <a:off x="4152107" y="3794919"/>
            <a:ext cx="717550" cy="158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>
                <a:latin typeface="Arial" charset="0"/>
                <a:ea typeface="宋体" charset="-122"/>
              </a:rPr>
              <a:t>Thank You!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charset="-122"/>
              </a:rPr>
              <a:t>班级情况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43608" y="1844824"/>
            <a:ext cx="7810748" cy="4536504"/>
          </a:xfrm>
        </p:spPr>
        <p:txBody>
          <a:bodyPr/>
          <a:lstStyle/>
          <a:p>
            <a:pPr indent="0">
              <a:lnSpc>
                <a:spcPct val="150000"/>
              </a:lnSpc>
              <a:buSzPct val="90000"/>
            </a:pPr>
            <a:r>
              <a:rPr lang="zh-CN" altLang="en-US" sz="2800" b="1" dirty="0" smtClean="0">
                <a:ea typeface="宋体" charset="-122"/>
              </a:rPr>
              <a:t>常规扣</a:t>
            </a:r>
            <a:r>
              <a:rPr lang="zh-CN" altLang="en-US" sz="2800" b="1" dirty="0" smtClean="0">
                <a:ea typeface="宋体" charset="-122"/>
              </a:rPr>
              <a:t>分</a:t>
            </a:r>
            <a:endParaRPr lang="en-US" altLang="zh-CN" sz="2800" b="1" dirty="0" smtClean="0">
              <a:ea typeface="宋体" charset="-122"/>
            </a:endParaRPr>
          </a:p>
          <a:p>
            <a:pPr indent="0">
              <a:lnSpc>
                <a:spcPct val="150000"/>
              </a:lnSpc>
              <a:buSzPct val="90000"/>
            </a:pPr>
            <a:r>
              <a:rPr lang="zh-CN" altLang="en-US" sz="2800" b="1" dirty="0" smtClean="0">
                <a:ea typeface="宋体" charset="-122"/>
              </a:rPr>
              <a:t>课室卫生</a:t>
            </a:r>
            <a:endParaRPr lang="en-US" altLang="zh-CN" sz="2800" b="1" dirty="0" smtClean="0">
              <a:ea typeface="宋体" charset="-122"/>
            </a:endParaRPr>
          </a:p>
          <a:p>
            <a:pPr indent="0">
              <a:lnSpc>
                <a:spcPct val="150000"/>
              </a:lnSpc>
              <a:buSzPct val="90000"/>
            </a:pPr>
            <a:r>
              <a:rPr lang="zh-CN" altLang="en-US" sz="2800" b="1" dirty="0">
                <a:ea typeface="宋体" charset="-122"/>
              </a:rPr>
              <a:t>眼</a:t>
            </a:r>
            <a:r>
              <a:rPr lang="zh-CN" altLang="en-US" sz="2800" b="1" dirty="0" smtClean="0">
                <a:ea typeface="宋体" charset="-122"/>
              </a:rPr>
              <a:t>保健操</a:t>
            </a:r>
            <a:endParaRPr lang="en-US" altLang="zh-CN" sz="2800" b="1" dirty="0" smtClean="0">
              <a:ea typeface="宋体" charset="-122"/>
            </a:endParaRPr>
          </a:p>
          <a:p>
            <a:pPr indent="0">
              <a:lnSpc>
                <a:spcPct val="150000"/>
              </a:lnSpc>
              <a:buSzPct val="90000"/>
            </a:pPr>
            <a:r>
              <a:rPr lang="zh-CN" altLang="en-US" sz="2800" b="1" dirty="0" smtClean="0">
                <a:ea typeface="宋体" charset="-122"/>
              </a:rPr>
              <a:t>晚自修情况</a:t>
            </a:r>
            <a:endParaRPr lang="en-US" altLang="zh-CN" sz="2800" b="1" dirty="0" smtClean="0">
              <a:ea typeface="宋体" charset="-122"/>
            </a:endParaRPr>
          </a:p>
          <a:p>
            <a:pPr indent="0">
              <a:lnSpc>
                <a:spcPct val="150000"/>
              </a:lnSpc>
              <a:buSzPct val="90000"/>
            </a:pPr>
            <a:r>
              <a:rPr lang="zh-CN" altLang="en-US" sz="2800" b="1" dirty="0" smtClean="0">
                <a:ea typeface="宋体" charset="-122"/>
              </a:rPr>
              <a:t>宿舍情况</a:t>
            </a:r>
            <a:endParaRPr lang="en-US" altLang="zh-CN" sz="2800" b="1" dirty="0" smtClean="0">
              <a:ea typeface="宋体" charset="-122"/>
            </a:endParaRPr>
          </a:p>
          <a:p>
            <a:pPr indent="0">
              <a:lnSpc>
                <a:spcPct val="150000"/>
              </a:lnSpc>
              <a:buSzPct val="90000"/>
            </a:pPr>
            <a:r>
              <a:rPr lang="zh-CN" altLang="en-US" sz="2800" b="1" dirty="0">
                <a:ea typeface="宋体" charset="-122"/>
              </a:rPr>
              <a:t>体</a:t>
            </a:r>
            <a:r>
              <a:rPr lang="zh-CN" altLang="en-US" sz="2800" b="1" dirty="0" smtClean="0">
                <a:ea typeface="宋体" charset="-122"/>
              </a:rPr>
              <a:t>育锻炼（中午</a:t>
            </a:r>
            <a:r>
              <a:rPr lang="en-US" altLang="zh-CN" sz="2800" b="1" dirty="0" smtClean="0">
                <a:ea typeface="宋体" charset="-122"/>
              </a:rPr>
              <a:t>&amp;</a:t>
            </a:r>
            <a:r>
              <a:rPr lang="zh-CN" altLang="en-US" sz="2800" b="1" dirty="0" smtClean="0">
                <a:ea typeface="宋体" charset="-122"/>
              </a:rPr>
              <a:t>自习课）</a:t>
            </a:r>
            <a:endParaRPr lang="en-US" altLang="zh-CN" sz="2800" b="1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720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记</a:t>
            </a:r>
            <a:r>
              <a:rPr lang="zh-CN" altLang="en-US" dirty="0" smtClean="0">
                <a:ea typeface="宋体" charset="-122"/>
              </a:rPr>
              <a:t>录名单方式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31640" y="1988840"/>
            <a:ext cx="7378700" cy="4176464"/>
          </a:xfrm>
        </p:spPr>
        <p:txBody>
          <a:bodyPr/>
          <a:lstStyle/>
          <a:p>
            <a:pPr indent="0">
              <a:lnSpc>
                <a:spcPct val="150000"/>
              </a:lnSpc>
              <a:buSzPct val="90000"/>
            </a:pPr>
            <a:r>
              <a:rPr lang="zh-CN" altLang="en-US" sz="2800" b="1" dirty="0" smtClean="0">
                <a:ea typeface="宋体" charset="-122"/>
              </a:rPr>
              <a:t>常规评价</a:t>
            </a:r>
            <a:endParaRPr lang="en-US" altLang="zh-CN" sz="2800" b="1" dirty="0" smtClean="0">
              <a:ea typeface="宋体" charset="-122"/>
            </a:endParaRPr>
          </a:p>
          <a:p>
            <a:pPr indent="0">
              <a:lnSpc>
                <a:spcPct val="150000"/>
              </a:lnSpc>
              <a:buSzPct val="90000"/>
            </a:pPr>
            <a:r>
              <a:rPr lang="zh-CN" altLang="en-US" sz="2800" b="1" dirty="0" smtClean="0">
                <a:ea typeface="宋体" charset="-122"/>
              </a:rPr>
              <a:t>巡视领导</a:t>
            </a:r>
            <a:endParaRPr lang="en-US" altLang="zh-CN" sz="2800" b="1" dirty="0" smtClean="0">
              <a:ea typeface="宋体" charset="-122"/>
            </a:endParaRPr>
          </a:p>
          <a:p>
            <a:pPr indent="0">
              <a:lnSpc>
                <a:spcPct val="150000"/>
              </a:lnSpc>
              <a:buSzPct val="90000"/>
            </a:pPr>
            <a:r>
              <a:rPr lang="zh-CN" altLang="en-US" sz="2800" b="1" dirty="0" smtClean="0">
                <a:ea typeface="宋体" charset="-122"/>
              </a:rPr>
              <a:t>任课老师</a:t>
            </a:r>
            <a:endParaRPr lang="en-US" altLang="zh-CN" sz="2800" b="1" dirty="0" smtClean="0">
              <a:ea typeface="宋体" charset="-122"/>
            </a:endParaRPr>
          </a:p>
          <a:p>
            <a:pPr indent="0">
              <a:lnSpc>
                <a:spcPct val="150000"/>
              </a:lnSpc>
              <a:buSzPct val="90000"/>
            </a:pPr>
            <a:r>
              <a:rPr lang="zh-CN" altLang="en-US" sz="2800" b="1" dirty="0" smtClean="0">
                <a:ea typeface="宋体" charset="-122"/>
              </a:rPr>
              <a:t>晚自修值班老师</a:t>
            </a:r>
            <a:endParaRPr lang="en-US" altLang="zh-CN" sz="2800" b="1" dirty="0" smtClean="0">
              <a:ea typeface="宋体" charset="-122"/>
            </a:endParaRPr>
          </a:p>
          <a:p>
            <a:pPr indent="0">
              <a:lnSpc>
                <a:spcPct val="150000"/>
              </a:lnSpc>
              <a:buSzPct val="90000"/>
            </a:pPr>
            <a:r>
              <a:rPr lang="zh-CN" altLang="en-US" sz="2800" b="1" dirty="0">
                <a:ea typeface="宋体" charset="-122"/>
              </a:rPr>
              <a:t>班主</a:t>
            </a:r>
            <a:r>
              <a:rPr lang="zh-CN" altLang="en-US" sz="2800" b="1" dirty="0" smtClean="0">
                <a:ea typeface="宋体" charset="-122"/>
              </a:rPr>
              <a:t>任、吴义涛老师、生活老师</a:t>
            </a:r>
            <a:endParaRPr lang="en-US" altLang="zh-CN" sz="2800" b="1" dirty="0"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Contents</a:t>
            </a:r>
            <a:endParaRPr lang="en-US" altLang="zh-CN">
              <a:solidFill>
                <a:schemeClr val="accent1"/>
              </a:solidFill>
              <a:ea typeface="宋体" charset="-122"/>
            </a:endParaRPr>
          </a:p>
        </p:txBody>
      </p:sp>
      <p:sp>
        <p:nvSpPr>
          <p:cNvPr id="36961" name="AutoShape 97"/>
          <p:cNvSpPr>
            <a:spLocks noChangeArrowheads="1"/>
          </p:cNvSpPr>
          <p:nvPr/>
        </p:nvSpPr>
        <p:spPr bwMode="auto">
          <a:xfrm>
            <a:off x="914400" y="2322513"/>
            <a:ext cx="7239000" cy="3849687"/>
          </a:xfrm>
          <a:prstGeom prst="roundRect">
            <a:avLst>
              <a:gd name="adj" fmla="val 7315"/>
            </a:avLst>
          </a:prstGeom>
          <a:noFill/>
          <a:ln w="19050" cap="rnd">
            <a:solidFill>
              <a:srgbClr val="1C1C1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966" name="AutoShape 102"/>
          <p:cNvSpPr>
            <a:spLocks noChangeArrowheads="1"/>
          </p:cNvSpPr>
          <p:nvPr/>
        </p:nvSpPr>
        <p:spPr bwMode="auto">
          <a:xfrm>
            <a:off x="1219200" y="2057400"/>
            <a:ext cx="6553200" cy="568325"/>
          </a:xfrm>
          <a:prstGeom prst="roundRect">
            <a:avLst>
              <a:gd name="adj" fmla="val 42181"/>
            </a:avLst>
          </a:prstGeom>
          <a:solidFill>
            <a:srgbClr val="FFFFFF"/>
          </a:solidFill>
          <a:ln w="19050" cap="rnd">
            <a:solidFill>
              <a:srgbClr val="1C1C1C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600">
                <a:solidFill>
                  <a:srgbClr val="000000"/>
                </a:solidFill>
                <a:ea typeface="宋体" charset="-122"/>
              </a:rPr>
              <a:t>ThemeGallery is a Design Digital Content &amp; Contents mall </a:t>
            </a:r>
          </a:p>
          <a:p>
            <a:pPr algn="ctr"/>
            <a:r>
              <a:rPr lang="en-US" altLang="zh-CN" sz="1600">
                <a:solidFill>
                  <a:srgbClr val="000000"/>
                </a:solidFill>
                <a:ea typeface="宋体" charset="-122"/>
              </a:rPr>
              <a:t>developed by Guild Design Inc.</a:t>
            </a:r>
          </a:p>
        </p:txBody>
      </p:sp>
      <p:grpSp>
        <p:nvGrpSpPr>
          <p:cNvPr id="36977" name="Group 113"/>
          <p:cNvGrpSpPr>
            <a:grpSpLocks/>
          </p:cNvGrpSpPr>
          <p:nvPr/>
        </p:nvGrpSpPr>
        <p:grpSpPr bwMode="auto">
          <a:xfrm>
            <a:off x="2133600" y="2895600"/>
            <a:ext cx="4724400" cy="685800"/>
            <a:chOff x="1296" y="1824"/>
            <a:chExt cx="2976" cy="432"/>
          </a:xfrm>
        </p:grpSpPr>
        <p:sp>
          <p:nvSpPr>
            <p:cNvPr id="36978" name="AutoShape 114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sy="50000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79" name="AutoShape 115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y="50000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80" name="Text Box 116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rgbClr val="000000"/>
                  </a:solidFill>
                  <a:ea typeface="宋体" charset="-122"/>
                </a:rPr>
                <a:t>Click to add Title</a:t>
              </a:r>
            </a:p>
          </p:txBody>
        </p:sp>
        <p:sp>
          <p:nvSpPr>
            <p:cNvPr id="36981" name="Text Box 117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  <a:ea typeface="宋体" charset="-122"/>
                </a:rPr>
                <a:t>1</a:t>
              </a:r>
            </a:p>
          </p:txBody>
        </p:sp>
      </p:grpSp>
      <p:grpSp>
        <p:nvGrpSpPr>
          <p:cNvPr id="36982" name="Group 118"/>
          <p:cNvGrpSpPr>
            <a:grpSpLocks/>
          </p:cNvGrpSpPr>
          <p:nvPr/>
        </p:nvGrpSpPr>
        <p:grpSpPr bwMode="auto">
          <a:xfrm>
            <a:off x="2133600" y="3657600"/>
            <a:ext cx="4724400" cy="685800"/>
            <a:chOff x="1296" y="1824"/>
            <a:chExt cx="2976" cy="432"/>
          </a:xfrm>
        </p:grpSpPr>
        <p:sp>
          <p:nvSpPr>
            <p:cNvPr id="36983" name="AutoShape 119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84" name="AutoShape 120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y="50000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85" name="Text Box 121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rgbClr val="000000"/>
                  </a:solidFill>
                  <a:ea typeface="宋体" charset="-122"/>
                </a:rPr>
                <a:t>Click to add Title</a:t>
              </a:r>
            </a:p>
          </p:txBody>
        </p:sp>
        <p:sp>
          <p:nvSpPr>
            <p:cNvPr id="36986" name="Text Box 122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  <a:ea typeface="宋体" charset="-122"/>
                </a:rPr>
                <a:t>2</a:t>
              </a:r>
            </a:p>
          </p:txBody>
        </p:sp>
      </p:grpSp>
      <p:grpSp>
        <p:nvGrpSpPr>
          <p:cNvPr id="36987" name="Group 123"/>
          <p:cNvGrpSpPr>
            <a:grpSpLocks/>
          </p:cNvGrpSpPr>
          <p:nvPr/>
        </p:nvGrpSpPr>
        <p:grpSpPr bwMode="auto">
          <a:xfrm>
            <a:off x="2133600" y="4419600"/>
            <a:ext cx="4724400" cy="685800"/>
            <a:chOff x="1296" y="1824"/>
            <a:chExt cx="2976" cy="432"/>
          </a:xfrm>
        </p:grpSpPr>
        <p:sp>
          <p:nvSpPr>
            <p:cNvPr id="36988" name="AutoShape 124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89" name="AutoShape 125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y="50000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90" name="Text Box 126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rgbClr val="000000"/>
                  </a:solidFill>
                  <a:ea typeface="宋体" charset="-122"/>
                </a:rPr>
                <a:t>Click to add Title</a:t>
              </a:r>
            </a:p>
          </p:txBody>
        </p:sp>
        <p:sp>
          <p:nvSpPr>
            <p:cNvPr id="36991" name="Text Box 127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  <a:ea typeface="宋体" charset="-122"/>
                </a:rPr>
                <a:t>3</a:t>
              </a:r>
            </a:p>
          </p:txBody>
        </p:sp>
      </p:grpSp>
      <p:grpSp>
        <p:nvGrpSpPr>
          <p:cNvPr id="36992" name="Group 128"/>
          <p:cNvGrpSpPr>
            <a:grpSpLocks/>
          </p:cNvGrpSpPr>
          <p:nvPr/>
        </p:nvGrpSpPr>
        <p:grpSpPr bwMode="auto">
          <a:xfrm>
            <a:off x="2133600" y="5181600"/>
            <a:ext cx="4724400" cy="685800"/>
            <a:chOff x="1296" y="1824"/>
            <a:chExt cx="2976" cy="432"/>
          </a:xfrm>
        </p:grpSpPr>
        <p:sp>
          <p:nvSpPr>
            <p:cNvPr id="36993" name="AutoShape 129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94" name="AutoShape 130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y="50000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95" name="Text Box 131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rgbClr val="000000"/>
                  </a:solidFill>
                  <a:ea typeface="宋体" charset="-122"/>
                </a:rPr>
                <a:t>Click to add Title</a:t>
              </a:r>
            </a:p>
          </p:txBody>
        </p:sp>
        <p:sp>
          <p:nvSpPr>
            <p:cNvPr id="36996" name="Text Box 132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  <a:ea typeface="宋体" charset="-122"/>
                </a:rPr>
                <a:t>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63" name="Picture 51" descr="Picture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"/>
          <a:stretch>
            <a:fillRect/>
          </a:stretch>
        </p:blipFill>
        <p:spPr bwMode="auto">
          <a:xfrm>
            <a:off x="3505200" y="2886075"/>
            <a:ext cx="1981200" cy="197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914" name="Group 2"/>
          <p:cNvGrpSpPr>
            <a:grpSpLocks/>
          </p:cNvGrpSpPr>
          <p:nvPr/>
        </p:nvGrpSpPr>
        <p:grpSpPr bwMode="auto">
          <a:xfrm>
            <a:off x="5783263" y="2035175"/>
            <a:ext cx="2273300" cy="536575"/>
            <a:chOff x="3964" y="2071"/>
            <a:chExt cx="1484" cy="330"/>
          </a:xfrm>
        </p:grpSpPr>
        <p:sp>
          <p:nvSpPr>
            <p:cNvPr id="38915" name="AutoShape 3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16" name="AutoShape 4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folHlink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8917" name="Group 5"/>
          <p:cNvGrpSpPr>
            <a:grpSpLocks/>
          </p:cNvGrpSpPr>
          <p:nvPr/>
        </p:nvGrpSpPr>
        <p:grpSpPr bwMode="auto">
          <a:xfrm>
            <a:off x="6315075" y="3581400"/>
            <a:ext cx="2273300" cy="536575"/>
            <a:chOff x="3964" y="2071"/>
            <a:chExt cx="1484" cy="330"/>
          </a:xfrm>
        </p:grpSpPr>
        <p:sp>
          <p:nvSpPr>
            <p:cNvPr id="38918" name="AutoShape 6"/>
            <p:cNvSpPr>
              <a:spLocks noChangeArrowheads="1"/>
            </p:cNvSpPr>
            <p:nvPr/>
          </p:nvSpPr>
          <p:spPr bwMode="lt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19" name="AutoShape 7"/>
            <p:cNvSpPr>
              <a:spLocks noChangeArrowheads="1"/>
            </p:cNvSpPr>
            <p:nvPr/>
          </p:nvSpPr>
          <p:spPr bwMode="lt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hlink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8920" name="Group 8"/>
          <p:cNvGrpSpPr>
            <a:grpSpLocks/>
          </p:cNvGrpSpPr>
          <p:nvPr/>
        </p:nvGrpSpPr>
        <p:grpSpPr bwMode="auto">
          <a:xfrm>
            <a:off x="5791200" y="5181600"/>
            <a:ext cx="2273300" cy="536575"/>
            <a:chOff x="3964" y="2071"/>
            <a:chExt cx="1484" cy="330"/>
          </a:xfrm>
        </p:grpSpPr>
        <p:sp>
          <p:nvSpPr>
            <p:cNvPr id="38921" name="AutoShape 9"/>
            <p:cNvSpPr>
              <a:spLocks noChangeArrowheads="1"/>
            </p:cNvSpPr>
            <p:nvPr/>
          </p:nvSpPr>
          <p:spPr bwMode="lt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2" name="AutoShape 10"/>
            <p:cNvSpPr>
              <a:spLocks noChangeArrowheads="1"/>
            </p:cNvSpPr>
            <p:nvPr/>
          </p:nvSpPr>
          <p:spPr bwMode="lt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2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8923" name="Group 11"/>
          <p:cNvGrpSpPr>
            <a:grpSpLocks/>
          </p:cNvGrpSpPr>
          <p:nvPr/>
        </p:nvGrpSpPr>
        <p:grpSpPr bwMode="auto">
          <a:xfrm>
            <a:off x="966788" y="5181600"/>
            <a:ext cx="2273300" cy="536575"/>
            <a:chOff x="3964" y="2071"/>
            <a:chExt cx="1484" cy="330"/>
          </a:xfrm>
        </p:grpSpPr>
        <p:sp>
          <p:nvSpPr>
            <p:cNvPr id="38924" name="AutoShape 12"/>
            <p:cNvSpPr>
              <a:spLocks noChangeArrowheads="1"/>
            </p:cNvSpPr>
            <p:nvPr/>
          </p:nvSpPr>
          <p:spPr bwMode="lt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5" name="AutoShape 13"/>
            <p:cNvSpPr>
              <a:spLocks noChangeArrowheads="1"/>
            </p:cNvSpPr>
            <p:nvPr/>
          </p:nvSpPr>
          <p:spPr bwMode="lt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2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8926" name="Group 14"/>
          <p:cNvGrpSpPr>
            <a:grpSpLocks/>
          </p:cNvGrpSpPr>
          <p:nvPr/>
        </p:nvGrpSpPr>
        <p:grpSpPr bwMode="auto">
          <a:xfrm>
            <a:off x="466725" y="3581400"/>
            <a:ext cx="2273300" cy="536575"/>
            <a:chOff x="3964" y="2071"/>
            <a:chExt cx="1484" cy="330"/>
          </a:xfrm>
        </p:grpSpPr>
        <p:sp>
          <p:nvSpPr>
            <p:cNvPr id="38927" name="AutoShape 15"/>
            <p:cNvSpPr>
              <a:spLocks noChangeArrowheads="1"/>
            </p:cNvSpPr>
            <p:nvPr/>
          </p:nvSpPr>
          <p:spPr bwMode="lt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8" name="AutoShape 16"/>
            <p:cNvSpPr>
              <a:spLocks noChangeArrowheads="1"/>
            </p:cNvSpPr>
            <p:nvPr/>
          </p:nvSpPr>
          <p:spPr bwMode="lt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hlink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8929" name="Group 17"/>
          <p:cNvGrpSpPr>
            <a:grpSpLocks/>
          </p:cNvGrpSpPr>
          <p:nvPr/>
        </p:nvGrpSpPr>
        <p:grpSpPr bwMode="auto">
          <a:xfrm>
            <a:off x="966788" y="2035175"/>
            <a:ext cx="2273300" cy="536575"/>
            <a:chOff x="3964" y="2071"/>
            <a:chExt cx="1484" cy="330"/>
          </a:xfrm>
        </p:grpSpPr>
        <p:sp>
          <p:nvSpPr>
            <p:cNvPr id="38930" name="AutoShape 18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31" name="AutoShape 19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folHlink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8932" name="AutoShape 20"/>
          <p:cNvSpPr>
            <a:spLocks noChangeArrowheads="1"/>
          </p:cNvSpPr>
          <p:nvPr/>
        </p:nvSpPr>
        <p:spPr bwMode="gray">
          <a:xfrm rot="39573186">
            <a:off x="4716463" y="2705100"/>
            <a:ext cx="730250" cy="266700"/>
          </a:xfrm>
          <a:prstGeom prst="rightArrow">
            <a:avLst>
              <a:gd name="adj1" fmla="val 35167"/>
              <a:gd name="adj2" fmla="val 110880"/>
            </a:avLst>
          </a:prstGeom>
          <a:gradFill rotWithShape="1">
            <a:gsLst>
              <a:gs pos="0">
                <a:srgbClr val="5F5F5F">
                  <a:gamma/>
                  <a:shade val="89020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3" name="AutoShape 21"/>
          <p:cNvSpPr>
            <a:spLocks noChangeArrowheads="1"/>
          </p:cNvSpPr>
          <p:nvPr/>
        </p:nvSpPr>
        <p:spPr bwMode="gray">
          <a:xfrm rot="3465783">
            <a:off x="4717257" y="4696619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89020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4" name="AutoShape 22"/>
          <p:cNvSpPr>
            <a:spLocks noChangeArrowheads="1"/>
          </p:cNvSpPr>
          <p:nvPr/>
        </p:nvSpPr>
        <p:spPr bwMode="gray">
          <a:xfrm rot="35969022">
            <a:off x="3595688" y="2776538"/>
            <a:ext cx="728662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89020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5" name="AutoShape 23"/>
          <p:cNvSpPr>
            <a:spLocks noChangeArrowheads="1"/>
          </p:cNvSpPr>
          <p:nvPr/>
        </p:nvSpPr>
        <p:spPr bwMode="gray">
          <a:xfrm rot="7535209">
            <a:off x="3560762" y="4667251"/>
            <a:ext cx="728663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89020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6" name="AutoShape 24"/>
          <p:cNvSpPr>
            <a:spLocks noChangeArrowheads="1"/>
          </p:cNvSpPr>
          <p:nvPr/>
        </p:nvSpPr>
        <p:spPr bwMode="gray">
          <a:xfrm>
            <a:off x="5249863" y="3743325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89020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7" name="AutoShape 25"/>
          <p:cNvSpPr>
            <a:spLocks noChangeArrowheads="1"/>
          </p:cNvSpPr>
          <p:nvPr/>
        </p:nvSpPr>
        <p:spPr bwMode="gray">
          <a:xfrm rot="-10800000">
            <a:off x="3032125" y="3738563"/>
            <a:ext cx="795338" cy="265112"/>
          </a:xfrm>
          <a:prstGeom prst="rightArrow">
            <a:avLst>
              <a:gd name="adj1" fmla="val 35167"/>
              <a:gd name="adj2" fmla="val 121486"/>
            </a:avLst>
          </a:prstGeom>
          <a:gradFill rotWithShape="1">
            <a:gsLst>
              <a:gs pos="0">
                <a:srgbClr val="5F5F5F">
                  <a:gamma/>
                  <a:shade val="89020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8" name="Oval 26"/>
          <p:cNvSpPr>
            <a:spLocks noChangeArrowheads="1"/>
          </p:cNvSpPr>
          <p:nvPr/>
        </p:nvSpPr>
        <p:spPr bwMode="gray">
          <a:xfrm>
            <a:off x="2798763" y="2116138"/>
            <a:ext cx="3444875" cy="3446462"/>
          </a:xfrm>
          <a:prstGeom prst="ellipse">
            <a:avLst/>
          </a:prstGeom>
          <a:noFill/>
          <a:ln w="38100" algn="ctr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8950" name="Text Box 38"/>
          <p:cNvSpPr txBox="1">
            <a:spLocks noChangeArrowheads="1"/>
          </p:cNvSpPr>
          <p:nvPr/>
        </p:nvSpPr>
        <p:spPr bwMode="auto">
          <a:xfrm>
            <a:off x="1066800" y="2122488"/>
            <a:ext cx="2057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Add your text</a:t>
            </a:r>
          </a:p>
        </p:txBody>
      </p:sp>
      <p:sp>
        <p:nvSpPr>
          <p:cNvPr id="38951" name="Text Box 39"/>
          <p:cNvSpPr txBox="1">
            <a:spLocks noChangeArrowheads="1"/>
          </p:cNvSpPr>
          <p:nvPr/>
        </p:nvSpPr>
        <p:spPr bwMode="auto">
          <a:xfrm>
            <a:off x="5872163" y="2112963"/>
            <a:ext cx="2057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Add your text</a:t>
            </a:r>
          </a:p>
        </p:txBody>
      </p:sp>
      <p:sp>
        <p:nvSpPr>
          <p:cNvPr id="38952" name="Text Box 40"/>
          <p:cNvSpPr txBox="1">
            <a:spLocks noChangeArrowheads="1"/>
          </p:cNvSpPr>
          <p:nvPr/>
        </p:nvSpPr>
        <p:spPr bwMode="auto">
          <a:xfrm>
            <a:off x="1050925" y="5257800"/>
            <a:ext cx="205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Add your text</a:t>
            </a:r>
          </a:p>
        </p:txBody>
      </p:sp>
      <p:sp>
        <p:nvSpPr>
          <p:cNvPr id="38953" name="Text Box 41"/>
          <p:cNvSpPr txBox="1">
            <a:spLocks noChangeArrowheads="1"/>
          </p:cNvSpPr>
          <p:nvPr/>
        </p:nvSpPr>
        <p:spPr bwMode="auto">
          <a:xfrm>
            <a:off x="5883275" y="5257800"/>
            <a:ext cx="205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Add your text</a:t>
            </a:r>
          </a:p>
        </p:txBody>
      </p:sp>
      <p:sp>
        <p:nvSpPr>
          <p:cNvPr id="38954" name="Text Box 42"/>
          <p:cNvSpPr txBox="1">
            <a:spLocks noChangeArrowheads="1"/>
          </p:cNvSpPr>
          <p:nvPr/>
        </p:nvSpPr>
        <p:spPr bwMode="auto">
          <a:xfrm>
            <a:off x="609600" y="3671888"/>
            <a:ext cx="2057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Add your text</a:t>
            </a:r>
          </a:p>
        </p:txBody>
      </p:sp>
      <p:sp>
        <p:nvSpPr>
          <p:cNvPr id="38955" name="Text Box 43"/>
          <p:cNvSpPr txBox="1">
            <a:spLocks noChangeArrowheads="1"/>
          </p:cNvSpPr>
          <p:nvPr/>
        </p:nvSpPr>
        <p:spPr bwMode="auto">
          <a:xfrm>
            <a:off x="6410325" y="3671888"/>
            <a:ext cx="2057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宋体" charset="-122"/>
              </a:rPr>
              <a:t>Add your text</a:t>
            </a:r>
          </a:p>
        </p:txBody>
      </p:sp>
      <p:sp>
        <p:nvSpPr>
          <p:cNvPr id="38956" name="Rectangle 4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Click to edit title style</a:t>
            </a:r>
          </a:p>
        </p:txBody>
      </p:sp>
      <p:grpSp>
        <p:nvGrpSpPr>
          <p:cNvPr id="38957" name="Group 45"/>
          <p:cNvGrpSpPr>
            <a:grpSpLocks/>
          </p:cNvGrpSpPr>
          <p:nvPr/>
        </p:nvGrpSpPr>
        <p:grpSpPr bwMode="auto">
          <a:xfrm>
            <a:off x="3657600" y="3016250"/>
            <a:ext cx="1704975" cy="1695450"/>
            <a:chOff x="480" y="1200"/>
            <a:chExt cx="1042" cy="1019"/>
          </a:xfrm>
        </p:grpSpPr>
        <p:grpSp>
          <p:nvGrpSpPr>
            <p:cNvPr id="38958" name="Group 46"/>
            <p:cNvGrpSpPr>
              <a:grpSpLocks/>
            </p:cNvGrpSpPr>
            <p:nvPr/>
          </p:nvGrpSpPr>
          <p:grpSpPr bwMode="auto">
            <a:xfrm>
              <a:off x="480" y="1200"/>
              <a:ext cx="1042" cy="1019"/>
              <a:chOff x="480" y="1200"/>
              <a:chExt cx="1042" cy="1019"/>
            </a:xfrm>
          </p:grpSpPr>
          <p:pic>
            <p:nvPicPr>
              <p:cNvPr id="38959" name="Picture 47" descr="circuler_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80" y="1200"/>
                <a:ext cx="1042" cy="1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960" name="Oval 48"/>
              <p:cNvSpPr>
                <a:spLocks noChangeArrowheads="1"/>
              </p:cNvSpPr>
              <p:nvPr/>
            </p:nvSpPr>
            <p:spPr bwMode="gray">
              <a:xfrm>
                <a:off x="480" y="1200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tint val="38039"/>
                      <a:invGamma/>
                      <a:alpha val="89999"/>
                    </a:schemeClr>
                  </a:gs>
                  <a:gs pos="50000">
                    <a:schemeClr val="accent1">
                      <a:alpha val="55000"/>
                    </a:schemeClr>
                  </a:gs>
                  <a:gs pos="100000">
                    <a:schemeClr val="accent1">
                      <a:gamma/>
                      <a:tint val="38039"/>
                      <a:invGamma/>
                      <a:alpha val="89999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11125" algn="ctr">
                    <a:solidFill>
                      <a:srgbClr val="DDDDDD">
                        <a:alpha val="39999"/>
                      </a:srgbClr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38961" name="Picture 49" descr="Picture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84" y="1210"/>
              <a:ext cx="823" cy="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962" name="Text Box 50"/>
          <p:cNvSpPr txBox="1">
            <a:spLocks noChangeArrowheads="1"/>
          </p:cNvSpPr>
          <p:nvPr/>
        </p:nvSpPr>
        <p:spPr bwMode="gray">
          <a:xfrm>
            <a:off x="3746500" y="3505200"/>
            <a:ext cx="15113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ea typeface="宋体" charset="-122"/>
              </a:rPr>
              <a:t>Title in here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AutoShape 2"/>
          <p:cNvSpPr>
            <a:spLocks noChangeArrowheads="1"/>
          </p:cNvSpPr>
          <p:nvPr/>
        </p:nvSpPr>
        <p:spPr bwMode="gray">
          <a:xfrm rot="5400000">
            <a:off x="3284538" y="2868612"/>
            <a:ext cx="2224088" cy="1173163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9939" name="Group 3"/>
          <p:cNvGrpSpPr>
            <a:grpSpLocks/>
          </p:cNvGrpSpPr>
          <p:nvPr/>
        </p:nvGrpSpPr>
        <p:grpSpPr bwMode="auto">
          <a:xfrm>
            <a:off x="517525" y="2327275"/>
            <a:ext cx="3657600" cy="688975"/>
            <a:chOff x="720" y="1392"/>
            <a:chExt cx="4058" cy="480"/>
          </a:xfrm>
        </p:grpSpPr>
        <p:sp>
          <p:nvSpPr>
            <p:cNvPr id="39940" name="AutoShape 4"/>
            <p:cNvSpPr>
              <a:spLocks noChangeArrowheads="1"/>
            </p:cNvSpPr>
            <p:nvPr/>
          </p:nvSpPr>
          <p:spPr bwMode="gray">
            <a:xfrm>
              <a:off x="720" y="1392"/>
              <a:ext cx="4058" cy="48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shade val="92157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9941" name="Group 5"/>
            <p:cNvGrpSpPr>
              <a:grpSpLocks/>
            </p:cNvGrpSpPr>
            <p:nvPr/>
          </p:nvGrpSpPr>
          <p:grpSpPr bwMode="auto">
            <a:xfrm>
              <a:off x="730" y="1407"/>
              <a:ext cx="4043" cy="444"/>
              <a:chOff x="744" y="1407"/>
              <a:chExt cx="3988" cy="444"/>
            </a:xfrm>
          </p:grpSpPr>
          <p:sp>
            <p:nvSpPr>
              <p:cNvPr id="39942" name="AutoShape 6"/>
              <p:cNvSpPr>
                <a:spLocks noChangeArrowheads="1"/>
              </p:cNvSpPr>
              <p:nvPr/>
            </p:nvSpPr>
            <p:spPr bwMode="gray">
              <a:xfrm>
                <a:off x="744" y="1736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gamma/>
                      <a:tint val="0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943" name="AutoShape 7"/>
              <p:cNvSpPr>
                <a:spLocks noChangeArrowheads="1"/>
              </p:cNvSpPr>
              <p:nvPr/>
            </p:nvSpPr>
            <p:spPr bwMode="gray">
              <a:xfrm>
                <a:off x="744" y="140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>
                      <a:gamma/>
                      <a:tint val="15686"/>
                      <a:invGamma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9944" name="Group 8"/>
          <p:cNvGrpSpPr>
            <a:grpSpLocks/>
          </p:cNvGrpSpPr>
          <p:nvPr/>
        </p:nvGrpSpPr>
        <p:grpSpPr bwMode="auto">
          <a:xfrm>
            <a:off x="517525" y="3116263"/>
            <a:ext cx="3657600" cy="688975"/>
            <a:chOff x="720" y="1392"/>
            <a:chExt cx="4058" cy="480"/>
          </a:xfrm>
        </p:grpSpPr>
        <p:sp>
          <p:nvSpPr>
            <p:cNvPr id="39945" name="AutoShape 9"/>
            <p:cNvSpPr>
              <a:spLocks noChangeArrowheads="1"/>
            </p:cNvSpPr>
            <p:nvPr/>
          </p:nvSpPr>
          <p:spPr bwMode="gray">
            <a:xfrm>
              <a:off x="720" y="1392"/>
              <a:ext cx="4058" cy="48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shade val="92157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9946" name="Group 10"/>
            <p:cNvGrpSpPr>
              <a:grpSpLocks/>
            </p:cNvGrpSpPr>
            <p:nvPr/>
          </p:nvGrpSpPr>
          <p:grpSpPr bwMode="auto">
            <a:xfrm>
              <a:off x="730" y="1407"/>
              <a:ext cx="4043" cy="444"/>
              <a:chOff x="744" y="1407"/>
              <a:chExt cx="3988" cy="444"/>
            </a:xfrm>
          </p:grpSpPr>
          <p:sp>
            <p:nvSpPr>
              <p:cNvPr id="39947" name="AutoShape 11"/>
              <p:cNvSpPr>
                <a:spLocks noChangeArrowheads="1"/>
              </p:cNvSpPr>
              <p:nvPr/>
            </p:nvSpPr>
            <p:spPr bwMode="gray">
              <a:xfrm>
                <a:off x="744" y="1736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hlink">
                      <a:alpha val="0"/>
                    </a:schemeClr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948" name="AutoShape 12"/>
              <p:cNvSpPr>
                <a:spLocks noChangeArrowheads="1"/>
              </p:cNvSpPr>
              <p:nvPr/>
            </p:nvSpPr>
            <p:spPr bwMode="gray">
              <a:xfrm>
                <a:off x="744" y="140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hlink">
                      <a:gamma/>
                      <a:tint val="25490"/>
                      <a:invGamma/>
                    </a:schemeClr>
                  </a:gs>
                  <a:gs pos="100000">
                    <a:schemeClr val="hlink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9949" name="Group 13"/>
          <p:cNvGrpSpPr>
            <a:grpSpLocks/>
          </p:cNvGrpSpPr>
          <p:nvPr/>
        </p:nvGrpSpPr>
        <p:grpSpPr bwMode="auto">
          <a:xfrm>
            <a:off x="517525" y="3897313"/>
            <a:ext cx="3657600" cy="688975"/>
            <a:chOff x="720" y="1392"/>
            <a:chExt cx="4058" cy="480"/>
          </a:xfrm>
        </p:grpSpPr>
        <p:sp>
          <p:nvSpPr>
            <p:cNvPr id="39950" name="AutoShape 14"/>
            <p:cNvSpPr>
              <a:spLocks noChangeArrowheads="1"/>
            </p:cNvSpPr>
            <p:nvPr/>
          </p:nvSpPr>
          <p:spPr bwMode="gray">
            <a:xfrm>
              <a:off x="720" y="1392"/>
              <a:ext cx="4058" cy="48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shade val="92157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9951" name="Group 15"/>
            <p:cNvGrpSpPr>
              <a:grpSpLocks/>
            </p:cNvGrpSpPr>
            <p:nvPr/>
          </p:nvGrpSpPr>
          <p:grpSpPr bwMode="auto">
            <a:xfrm>
              <a:off x="730" y="1407"/>
              <a:ext cx="4043" cy="444"/>
              <a:chOff x="744" y="1407"/>
              <a:chExt cx="3988" cy="444"/>
            </a:xfrm>
          </p:grpSpPr>
          <p:sp>
            <p:nvSpPr>
              <p:cNvPr id="39952" name="AutoShape 16"/>
              <p:cNvSpPr>
                <a:spLocks noChangeArrowheads="1"/>
              </p:cNvSpPr>
              <p:nvPr/>
            </p:nvSpPr>
            <p:spPr bwMode="gray">
              <a:xfrm>
                <a:off x="744" y="1736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folHlink">
                      <a:alpha val="0"/>
                    </a:schemeClr>
                  </a:gs>
                  <a:gs pos="100000">
                    <a:schemeClr val="folHlink">
                      <a:gamma/>
                      <a:tint val="0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953" name="AutoShape 17"/>
              <p:cNvSpPr>
                <a:spLocks noChangeArrowheads="1"/>
              </p:cNvSpPr>
              <p:nvPr/>
            </p:nvSpPr>
            <p:spPr bwMode="gray">
              <a:xfrm>
                <a:off x="744" y="140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folHlink">
                      <a:gamma/>
                      <a:tint val="22353"/>
                      <a:invGamma/>
                    </a:schemeClr>
                  </a:gs>
                  <a:gs pos="100000">
                    <a:schemeClr val="folHlink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9954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Click to edit title style</a:t>
            </a:r>
          </a:p>
        </p:txBody>
      </p:sp>
      <p:sp>
        <p:nvSpPr>
          <p:cNvPr id="39955" name="Text Box 19"/>
          <p:cNvSpPr txBox="1">
            <a:spLocks noChangeArrowheads="1"/>
          </p:cNvSpPr>
          <p:nvPr/>
        </p:nvSpPr>
        <p:spPr bwMode="white">
          <a:xfrm>
            <a:off x="1282700" y="2432050"/>
            <a:ext cx="2370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FFFF"/>
                </a:solidFill>
                <a:latin typeface="Calibri" pitchFamily="34" charset="0"/>
                <a:ea typeface="宋体" charset="-122"/>
              </a:rPr>
              <a:t>Text in here</a:t>
            </a:r>
          </a:p>
        </p:txBody>
      </p:sp>
      <p:sp>
        <p:nvSpPr>
          <p:cNvPr id="39956" name="Text Box 20"/>
          <p:cNvSpPr txBox="1">
            <a:spLocks noChangeArrowheads="1"/>
          </p:cNvSpPr>
          <p:nvPr/>
        </p:nvSpPr>
        <p:spPr bwMode="white">
          <a:xfrm>
            <a:off x="1290638" y="3194050"/>
            <a:ext cx="2370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FFFF"/>
                </a:solidFill>
                <a:latin typeface="Calibri" pitchFamily="34" charset="0"/>
                <a:ea typeface="宋体" charset="-122"/>
              </a:rPr>
              <a:t>Text in here</a:t>
            </a:r>
          </a:p>
        </p:txBody>
      </p:sp>
      <p:sp>
        <p:nvSpPr>
          <p:cNvPr id="39957" name="Text Box 21"/>
          <p:cNvSpPr txBox="1">
            <a:spLocks noChangeArrowheads="1"/>
          </p:cNvSpPr>
          <p:nvPr/>
        </p:nvSpPr>
        <p:spPr bwMode="white">
          <a:xfrm>
            <a:off x="1292225" y="3973513"/>
            <a:ext cx="2370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FFFF"/>
                </a:solidFill>
                <a:latin typeface="Calibri" pitchFamily="34" charset="0"/>
                <a:ea typeface="宋体" charset="-122"/>
              </a:rPr>
              <a:t>Text in here</a:t>
            </a:r>
          </a:p>
        </p:txBody>
      </p:sp>
      <p:sp>
        <p:nvSpPr>
          <p:cNvPr id="39958" name="AutoShape 22"/>
          <p:cNvSpPr>
            <a:spLocks noChangeArrowheads="1"/>
          </p:cNvSpPr>
          <p:nvPr/>
        </p:nvSpPr>
        <p:spPr bwMode="gray">
          <a:xfrm>
            <a:off x="5053013" y="2125663"/>
            <a:ext cx="3395662" cy="2616200"/>
          </a:xfrm>
          <a:prstGeom prst="flowChartAlternateProcess">
            <a:avLst/>
          </a:prstGeom>
          <a:gradFill rotWithShape="1">
            <a:gsLst>
              <a:gs pos="0">
                <a:srgbClr val="FFFFFF">
                  <a:gamma/>
                  <a:shade val="89020"/>
                  <a:invGamma/>
                </a:srgbClr>
              </a:gs>
              <a:gs pos="50000">
                <a:srgbClr val="FFFFFF"/>
              </a:gs>
              <a:gs pos="100000">
                <a:srgbClr val="FFFFFF">
                  <a:gamma/>
                  <a:shade val="89020"/>
                  <a:invGamma/>
                </a:srgbClr>
              </a:gs>
            </a:gsLst>
            <a:lin ang="5400000" scaled="1"/>
          </a:gradFill>
          <a:ln>
            <a:noFill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59" name="Rectangle 23"/>
          <p:cNvSpPr>
            <a:spLocks noChangeArrowheads="1"/>
          </p:cNvSpPr>
          <p:nvPr/>
        </p:nvSpPr>
        <p:spPr bwMode="black">
          <a:xfrm>
            <a:off x="5135563" y="2160588"/>
            <a:ext cx="3230562" cy="274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5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altLang="zh-CN" sz="2000" b="1">
                <a:latin typeface="Calibri" pitchFamily="34" charset="0"/>
                <a:ea typeface="宋体" charset="-122"/>
              </a:rPr>
              <a:t> </a:t>
            </a:r>
            <a:r>
              <a:rPr lang="en-US" altLang="zh-CN" sz="2000" b="1" u="sng">
                <a:solidFill>
                  <a:srgbClr val="A50021"/>
                </a:solidFill>
                <a:latin typeface="Calibri" pitchFamily="34" charset="0"/>
                <a:ea typeface="宋体" charset="-122"/>
              </a:rPr>
              <a:t>Title in here</a:t>
            </a:r>
          </a:p>
          <a:p>
            <a:pPr algn="ctr" eaLnBrk="0" hangingPunct="0">
              <a:lnSpc>
                <a:spcPct val="110000"/>
              </a:lnSpc>
            </a:pPr>
            <a:endParaRPr lang="en-US" altLang="zh-CN" sz="1000" b="1">
              <a:solidFill>
                <a:srgbClr val="FF9900"/>
              </a:solidFill>
              <a:latin typeface="Calibri" pitchFamily="34" charset="0"/>
              <a:ea typeface="宋体" charset="-122"/>
            </a:endParaRPr>
          </a:p>
          <a:p>
            <a:pPr algn="ctr"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00000"/>
                </a:solidFill>
                <a:latin typeface="Calibri" pitchFamily="34" charset="0"/>
                <a:ea typeface="宋体" charset="-122"/>
              </a:rPr>
              <a:t>ThemeGallery</a:t>
            </a:r>
            <a:r>
              <a:rPr lang="en-US" altLang="zh-CN" sz="1600" b="1">
                <a:solidFill>
                  <a:srgbClr val="000000"/>
                </a:solidFill>
                <a:latin typeface="Calibri" pitchFamily="34" charset="0"/>
                <a:ea typeface="宋体" charset="-122"/>
              </a:rPr>
              <a:t>  </a:t>
            </a:r>
            <a:r>
              <a:rPr lang="en-US" altLang="zh-CN" sz="1600">
                <a:solidFill>
                  <a:srgbClr val="000000"/>
                </a:solidFill>
                <a:latin typeface="Calibri" pitchFamily="34" charset="0"/>
                <a:ea typeface="宋体" charset="-122"/>
              </a:rPr>
              <a:t>is a Design Digital Content &amp; Contents mall developed by Guild Design Inc.</a:t>
            </a:r>
          </a:p>
          <a:p>
            <a:pPr algn="ctr" eaLnBrk="0" hangingPunct="0">
              <a:lnSpc>
                <a:spcPct val="110000"/>
              </a:lnSpc>
            </a:pPr>
            <a:endParaRPr lang="en-US" altLang="zh-CN" sz="1600">
              <a:solidFill>
                <a:srgbClr val="000000"/>
              </a:solidFill>
              <a:latin typeface="Calibri" pitchFamily="34" charset="0"/>
              <a:ea typeface="宋体" charset="-122"/>
            </a:endParaRPr>
          </a:p>
          <a:p>
            <a:pPr algn="ctr"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00000"/>
                </a:solidFill>
                <a:latin typeface="Calibri" pitchFamily="34" charset="0"/>
                <a:ea typeface="宋体" charset="-122"/>
              </a:rPr>
              <a:t>1. Description of  the contents 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00000"/>
                </a:solidFill>
                <a:latin typeface="Calibri" pitchFamily="34" charset="0"/>
                <a:ea typeface="宋体" charset="-122"/>
              </a:rPr>
              <a:t>2. Description of  the contents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00000"/>
                </a:solidFill>
                <a:latin typeface="Calibri" pitchFamily="34" charset="0"/>
                <a:ea typeface="宋体" charset="-122"/>
              </a:rPr>
              <a:t>3. Description of  the contents</a:t>
            </a:r>
          </a:p>
          <a:p>
            <a:pPr algn="ctr" eaLnBrk="0" hangingPunct="0">
              <a:lnSpc>
                <a:spcPct val="110000"/>
              </a:lnSpc>
            </a:pPr>
            <a:endParaRPr lang="en-US" altLang="zh-CN" sz="1600">
              <a:solidFill>
                <a:srgbClr val="000000"/>
              </a:solidFill>
              <a:latin typeface="Calibri" pitchFamily="34" charset="0"/>
              <a:ea typeface="宋体" charset="-122"/>
            </a:endParaRPr>
          </a:p>
        </p:txBody>
      </p:sp>
      <p:pic>
        <p:nvPicPr>
          <p:cNvPr id="39960" name="Picture 24" descr="1"/>
          <p:cNvPicPr>
            <a:picLocks noChangeAspect="1" noChangeArrowheads="1"/>
          </p:cNvPicPr>
          <p:nvPr/>
        </p:nvPicPr>
        <p:blipFill>
          <a:blip r:embed="rId2">
            <a:lum bright="-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06" t="64474" r="19473"/>
          <a:stretch>
            <a:fillRect/>
          </a:stretch>
        </p:blipFill>
        <p:spPr bwMode="auto">
          <a:xfrm>
            <a:off x="504825" y="2382838"/>
            <a:ext cx="576263" cy="69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1" name="Picture 25" descr="1"/>
          <p:cNvPicPr>
            <a:picLocks noChangeAspect="1" noChangeArrowheads="1"/>
          </p:cNvPicPr>
          <p:nvPr/>
        </p:nvPicPr>
        <p:blipFill>
          <a:blip r:embed="rId2">
            <a:lum bright="-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06" t="64474" r="19473"/>
          <a:stretch>
            <a:fillRect/>
          </a:stretch>
        </p:blipFill>
        <p:spPr bwMode="auto">
          <a:xfrm>
            <a:off x="706438" y="3171825"/>
            <a:ext cx="576262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2" name="Picture 26" descr="1"/>
          <p:cNvPicPr>
            <a:picLocks noChangeAspect="1" noChangeArrowheads="1"/>
          </p:cNvPicPr>
          <p:nvPr/>
        </p:nvPicPr>
        <p:blipFill>
          <a:blip r:embed="rId2">
            <a:lum bright="-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06" t="64474" r="19473"/>
          <a:stretch>
            <a:fillRect/>
          </a:stretch>
        </p:blipFill>
        <p:spPr bwMode="auto">
          <a:xfrm>
            <a:off x="504825" y="3962400"/>
            <a:ext cx="576263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63" name="Rectangle 27"/>
          <p:cNvSpPr>
            <a:spLocks noChangeArrowheads="1"/>
          </p:cNvSpPr>
          <p:nvPr/>
        </p:nvSpPr>
        <p:spPr bwMode="black">
          <a:xfrm>
            <a:off x="896938" y="4997450"/>
            <a:ext cx="71231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D7181F"/>
              </a:buClr>
              <a:buFont typeface="Wingdings" pitchFamily="2" charset="2"/>
              <a:buNone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Calibri" pitchFamily="34" charset="0"/>
                <a:ea typeface="宋体" charset="-122"/>
              </a:rPr>
              <a:t> “ThemeGallery is a Design Digital Content &amp; Contents mall developed by Guild Design Inc.”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ChangeArrowheads="1"/>
          </p:cNvSpPr>
          <p:nvPr/>
        </p:nvSpPr>
        <p:spPr bwMode="gray">
          <a:xfrm flipV="1">
            <a:off x="3430588" y="2886075"/>
            <a:ext cx="2262187" cy="1817688"/>
          </a:xfrm>
          <a:prstGeom prst="upArrow">
            <a:avLst>
              <a:gd name="adj1" fmla="val 66602"/>
              <a:gd name="adj2" fmla="val 48259"/>
            </a:avLst>
          </a:prstGeom>
          <a:gradFill rotWithShape="1">
            <a:gsLst>
              <a:gs pos="0">
                <a:srgbClr val="336699"/>
              </a:gs>
              <a:gs pos="100000">
                <a:srgbClr val="336699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1987" name="AutoShape 3"/>
          <p:cNvSpPr>
            <a:spLocks noChangeArrowheads="1"/>
          </p:cNvSpPr>
          <p:nvPr/>
        </p:nvSpPr>
        <p:spPr bwMode="gray">
          <a:xfrm>
            <a:off x="627063" y="2940050"/>
            <a:ext cx="1658937" cy="7620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 w="38100" algn="ctr">
            <a:solidFill>
              <a:srgbClr val="FFFFFF">
                <a:alpha val="70000"/>
              </a:srgb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88" name="AutoShape 4"/>
          <p:cNvSpPr>
            <a:spLocks noChangeArrowheads="1"/>
          </p:cNvSpPr>
          <p:nvPr/>
        </p:nvSpPr>
        <p:spPr bwMode="gray">
          <a:xfrm>
            <a:off x="2897188" y="2235200"/>
            <a:ext cx="3379787" cy="1133475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12700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89" name="AutoShape 5"/>
          <p:cNvSpPr>
            <a:spLocks noChangeArrowheads="1"/>
          </p:cNvSpPr>
          <p:nvPr/>
        </p:nvSpPr>
        <p:spPr bwMode="gray">
          <a:xfrm>
            <a:off x="2909888" y="2255838"/>
            <a:ext cx="3340100" cy="460375"/>
          </a:xfrm>
          <a:prstGeom prst="roundRect">
            <a:avLst>
              <a:gd name="adj" fmla="val 34829"/>
            </a:avLst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0" name="Oval 6"/>
          <p:cNvSpPr>
            <a:spLocks noChangeArrowheads="1"/>
          </p:cNvSpPr>
          <p:nvPr/>
        </p:nvSpPr>
        <p:spPr bwMode="gray">
          <a:xfrm>
            <a:off x="1417638" y="4849813"/>
            <a:ext cx="6294437" cy="1452562"/>
          </a:xfrm>
          <a:prstGeom prst="ellipse">
            <a:avLst/>
          </a:prstGeom>
          <a:gradFill rotWithShape="1">
            <a:gsLst>
              <a:gs pos="0">
                <a:srgbClr val="FFFF66"/>
              </a:gs>
              <a:gs pos="100000">
                <a:srgbClr val="FFFF66">
                  <a:gamma/>
                  <a:tint val="0"/>
                  <a:invGamma/>
                </a:srgbClr>
              </a:gs>
            </a:gsLst>
            <a:path path="rect">
              <a:fillToRect t="100000" r="100000"/>
            </a:path>
          </a:gra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Click to edit title style</a:t>
            </a:r>
          </a:p>
        </p:txBody>
      </p:sp>
      <p:sp>
        <p:nvSpPr>
          <p:cNvPr id="41992" name="AutoShape 8"/>
          <p:cNvSpPr>
            <a:spLocks noChangeArrowheads="1"/>
          </p:cNvSpPr>
          <p:nvPr/>
        </p:nvSpPr>
        <p:spPr bwMode="gray">
          <a:xfrm rot="5400000">
            <a:off x="2142331" y="2567782"/>
            <a:ext cx="865187" cy="431800"/>
          </a:xfrm>
          <a:prstGeom prst="upArrow">
            <a:avLst>
              <a:gd name="adj1" fmla="val 50093"/>
              <a:gd name="adj2" fmla="val 54046"/>
            </a:avLst>
          </a:prstGeom>
          <a:gradFill rotWithShape="1">
            <a:gsLst>
              <a:gs pos="0">
                <a:srgbClr val="336699"/>
              </a:gs>
              <a:gs pos="100000">
                <a:srgbClr val="336699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1993" name="AutoShape 9"/>
          <p:cNvSpPr>
            <a:spLocks noChangeArrowheads="1"/>
          </p:cNvSpPr>
          <p:nvPr/>
        </p:nvSpPr>
        <p:spPr bwMode="gray">
          <a:xfrm rot="-5400000">
            <a:off x="6165056" y="2613819"/>
            <a:ext cx="865188" cy="431800"/>
          </a:xfrm>
          <a:prstGeom prst="upArrow">
            <a:avLst>
              <a:gd name="adj1" fmla="val 50093"/>
              <a:gd name="adj2" fmla="val 54046"/>
            </a:avLst>
          </a:prstGeom>
          <a:gradFill rotWithShape="1">
            <a:gsLst>
              <a:gs pos="0">
                <a:srgbClr val="336699"/>
              </a:gs>
              <a:gs pos="100000">
                <a:srgbClr val="336699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1994" name="Rectangle 10"/>
          <p:cNvSpPr>
            <a:spLocks noChangeArrowheads="1"/>
          </p:cNvSpPr>
          <p:nvPr/>
        </p:nvSpPr>
        <p:spPr bwMode="black">
          <a:xfrm>
            <a:off x="3890963" y="2278063"/>
            <a:ext cx="14462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000" b="1">
                <a:solidFill>
                  <a:schemeClr val="tx2"/>
                </a:solidFill>
                <a:latin typeface="Calibri" pitchFamily="34" charset="0"/>
                <a:ea typeface="宋体" charset="-122"/>
              </a:rPr>
              <a:t>Title in here</a:t>
            </a:r>
          </a:p>
        </p:txBody>
      </p:sp>
      <p:sp>
        <p:nvSpPr>
          <p:cNvPr id="41995" name="Rectangle 11"/>
          <p:cNvSpPr>
            <a:spLocks noChangeArrowheads="1"/>
          </p:cNvSpPr>
          <p:nvPr/>
        </p:nvSpPr>
        <p:spPr bwMode="black">
          <a:xfrm>
            <a:off x="3052763" y="2851150"/>
            <a:ext cx="30638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latin typeface="Calibri" pitchFamily="34" charset="0"/>
                <a:ea typeface="宋体" charset="-122"/>
              </a:rPr>
              <a:t>Please write down of contents.</a:t>
            </a:r>
          </a:p>
        </p:txBody>
      </p:sp>
      <p:sp>
        <p:nvSpPr>
          <p:cNvPr id="41996" name="Line 12"/>
          <p:cNvSpPr>
            <a:spLocks noChangeShapeType="1"/>
          </p:cNvSpPr>
          <p:nvPr/>
        </p:nvSpPr>
        <p:spPr bwMode="gray">
          <a:xfrm>
            <a:off x="2951163" y="2701925"/>
            <a:ext cx="3243262" cy="0"/>
          </a:xfrm>
          <a:prstGeom prst="line">
            <a:avLst/>
          </a:prstGeom>
          <a:noFill/>
          <a:ln w="9525">
            <a:solidFill>
              <a:srgbClr val="EAEAEA"/>
            </a:solidFill>
            <a:prstDash val="dash"/>
            <a:round/>
            <a:headEnd/>
            <a:tailEnd/>
          </a:ln>
          <a:effectLst>
            <a:outerShdw dist="17961" dir="189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7" name="AutoShape 13"/>
          <p:cNvSpPr>
            <a:spLocks noChangeArrowheads="1"/>
          </p:cNvSpPr>
          <p:nvPr/>
        </p:nvSpPr>
        <p:spPr bwMode="gray">
          <a:xfrm>
            <a:off x="627063" y="1989138"/>
            <a:ext cx="1658937" cy="7620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 w="38100" algn="ctr">
            <a:solidFill>
              <a:srgbClr val="FFFFFF">
                <a:alpha val="70000"/>
              </a:srgb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8" name="AutoShape 14"/>
          <p:cNvSpPr>
            <a:spLocks noChangeArrowheads="1"/>
          </p:cNvSpPr>
          <p:nvPr/>
        </p:nvSpPr>
        <p:spPr bwMode="gray">
          <a:xfrm>
            <a:off x="6916738" y="2928938"/>
            <a:ext cx="1658937" cy="76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algn="ctr">
            <a:solidFill>
              <a:srgbClr val="FFFFFF">
                <a:alpha val="70000"/>
              </a:srgb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9" name="AutoShape 15"/>
          <p:cNvSpPr>
            <a:spLocks noChangeArrowheads="1"/>
          </p:cNvSpPr>
          <p:nvPr/>
        </p:nvSpPr>
        <p:spPr bwMode="gray">
          <a:xfrm>
            <a:off x="6921500" y="1997075"/>
            <a:ext cx="1658938" cy="76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algn="ctr">
            <a:solidFill>
              <a:srgbClr val="FFFFFF">
                <a:alpha val="70000"/>
              </a:srgb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00" name="Text Box 16"/>
          <p:cNvSpPr txBox="1">
            <a:spLocks noChangeArrowheads="1"/>
          </p:cNvSpPr>
          <p:nvPr/>
        </p:nvSpPr>
        <p:spPr bwMode="white">
          <a:xfrm>
            <a:off x="7050088" y="2184400"/>
            <a:ext cx="1393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latin typeface="Calibri" pitchFamily="34" charset="0"/>
                <a:ea typeface="宋体" charset="-122"/>
              </a:rPr>
              <a:t>Text in here</a:t>
            </a:r>
          </a:p>
        </p:txBody>
      </p:sp>
      <p:sp>
        <p:nvSpPr>
          <p:cNvPr id="42001" name="Text Box 17"/>
          <p:cNvSpPr txBox="1">
            <a:spLocks noChangeArrowheads="1"/>
          </p:cNvSpPr>
          <p:nvPr/>
        </p:nvSpPr>
        <p:spPr bwMode="white">
          <a:xfrm>
            <a:off x="7050088" y="3114675"/>
            <a:ext cx="1393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latin typeface="Calibri" pitchFamily="34" charset="0"/>
                <a:ea typeface="宋体" charset="-122"/>
              </a:rPr>
              <a:t>Text in here</a:t>
            </a:r>
          </a:p>
        </p:txBody>
      </p:sp>
      <p:sp>
        <p:nvSpPr>
          <p:cNvPr id="42002" name="Text Box 18"/>
          <p:cNvSpPr txBox="1">
            <a:spLocks noChangeArrowheads="1"/>
          </p:cNvSpPr>
          <p:nvPr/>
        </p:nvSpPr>
        <p:spPr bwMode="white">
          <a:xfrm>
            <a:off x="752475" y="2193925"/>
            <a:ext cx="1393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latin typeface="Calibri" pitchFamily="34" charset="0"/>
                <a:ea typeface="宋体" charset="-122"/>
              </a:rPr>
              <a:t>Text in here</a:t>
            </a:r>
          </a:p>
        </p:txBody>
      </p:sp>
      <p:sp>
        <p:nvSpPr>
          <p:cNvPr id="42003" name="Text Box 19"/>
          <p:cNvSpPr txBox="1">
            <a:spLocks noChangeArrowheads="1"/>
          </p:cNvSpPr>
          <p:nvPr/>
        </p:nvSpPr>
        <p:spPr bwMode="white">
          <a:xfrm>
            <a:off x="752475" y="3133725"/>
            <a:ext cx="1393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latin typeface="Calibri" pitchFamily="34" charset="0"/>
                <a:ea typeface="宋体" charset="-122"/>
              </a:rPr>
              <a:t>Text in here</a:t>
            </a:r>
          </a:p>
        </p:txBody>
      </p:sp>
      <p:sp>
        <p:nvSpPr>
          <p:cNvPr id="42004" name="Rectangle 20"/>
          <p:cNvSpPr>
            <a:spLocks noChangeArrowheads="1"/>
          </p:cNvSpPr>
          <p:nvPr/>
        </p:nvSpPr>
        <p:spPr bwMode="auto">
          <a:xfrm>
            <a:off x="1649413" y="5183188"/>
            <a:ext cx="58086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D7181F"/>
              </a:buClr>
              <a:buFont typeface="Wingdings" pitchFamily="2" charset="2"/>
              <a:buNone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Calibri" pitchFamily="34" charset="0"/>
                <a:ea typeface="宋体" charset="-122"/>
              </a:rPr>
              <a:t>ThemeGallery is a Design Digital Content &amp; Contents mall developed by Guild Design 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Click to edit title style</a:t>
            </a:r>
          </a:p>
        </p:txBody>
      </p:sp>
      <p:sp>
        <p:nvSpPr>
          <p:cNvPr id="58371" name="Text Box 4"/>
          <p:cNvSpPr txBox="1">
            <a:spLocks noChangeArrowheads="1"/>
          </p:cNvSpPr>
          <p:nvPr/>
        </p:nvSpPr>
        <p:spPr bwMode="black">
          <a:xfrm>
            <a:off x="381000" y="4876800"/>
            <a:ext cx="3124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/>
            <a:r>
              <a:rPr lang="en-US" altLang="zh-CN" sz="1600">
                <a:ea typeface="宋体" charset="-122"/>
              </a:rPr>
              <a:t>ThemeGallery is a Design Digital Content &amp; Contents mall developed by Guild Design Inc.</a:t>
            </a:r>
          </a:p>
        </p:txBody>
      </p:sp>
      <p:sp>
        <p:nvSpPr>
          <p:cNvPr id="58372" name="WordArt 4"/>
          <p:cNvSpPr>
            <a:spLocks noChangeArrowheads="1" noChangeShapeType="1" noTextEdit="1"/>
          </p:cNvSpPr>
          <p:nvPr/>
        </p:nvSpPr>
        <p:spPr bwMode="gray">
          <a:xfrm>
            <a:off x="576263" y="4389438"/>
            <a:ext cx="2679700" cy="41116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>
                <a:solidFill>
                  <a:srgbClr val="CC3300"/>
                </a:solidFill>
                <a:latin typeface="Arial"/>
                <a:cs typeface="Arial"/>
              </a:rPr>
              <a:t>Title in here</a:t>
            </a:r>
            <a:endParaRPr lang="zh-CN" altLang="en-US" sz="3600" b="1" kern="10">
              <a:solidFill>
                <a:srgbClr val="CC3300"/>
              </a:solidFill>
              <a:latin typeface="Arial"/>
              <a:cs typeface="Arial"/>
            </a:endParaRPr>
          </a:p>
        </p:txBody>
      </p:sp>
      <p:grpSp>
        <p:nvGrpSpPr>
          <p:cNvPr id="58373" name="Group 5"/>
          <p:cNvGrpSpPr>
            <a:grpSpLocks/>
          </p:cNvGrpSpPr>
          <p:nvPr/>
        </p:nvGrpSpPr>
        <p:grpSpPr bwMode="auto">
          <a:xfrm>
            <a:off x="5199063" y="3487738"/>
            <a:ext cx="938212" cy="2297112"/>
            <a:chOff x="1529" y="1871"/>
            <a:chExt cx="919" cy="1497"/>
          </a:xfrm>
        </p:grpSpPr>
        <p:sp>
          <p:nvSpPr>
            <p:cNvPr id="58374" name="Freeform 6"/>
            <p:cNvSpPr>
              <a:spLocks/>
            </p:cNvSpPr>
            <p:nvPr/>
          </p:nvSpPr>
          <p:spPr bwMode="gray">
            <a:xfrm>
              <a:off x="1529" y="1871"/>
              <a:ext cx="919" cy="1497"/>
            </a:xfrm>
            <a:custGeom>
              <a:avLst/>
              <a:gdLst>
                <a:gd name="T0" fmla="*/ 7 w 919"/>
                <a:gd name="T1" fmla="*/ 76 h 1497"/>
                <a:gd name="T2" fmla="*/ 7 w 919"/>
                <a:gd name="T3" fmla="*/ 1429 h 1497"/>
                <a:gd name="T4" fmla="*/ 441 w 919"/>
                <a:gd name="T5" fmla="*/ 1497 h 1497"/>
                <a:gd name="T6" fmla="*/ 919 w 919"/>
                <a:gd name="T7" fmla="*/ 1425 h 1497"/>
                <a:gd name="T8" fmla="*/ 918 w 919"/>
                <a:gd name="T9" fmla="*/ 73 h 1497"/>
                <a:gd name="T10" fmla="*/ 414 w 919"/>
                <a:gd name="T11" fmla="*/ 0 h 1497"/>
                <a:gd name="T12" fmla="*/ 7 w 919"/>
                <a:gd name="T13" fmla="*/ 76 h 1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9" h="1497">
                  <a:moveTo>
                    <a:pt x="7" y="76"/>
                  </a:moveTo>
                  <a:cubicBezTo>
                    <a:pt x="7" y="76"/>
                    <a:pt x="7" y="752"/>
                    <a:pt x="7" y="1429"/>
                  </a:cubicBezTo>
                  <a:cubicBezTo>
                    <a:pt x="33" y="1477"/>
                    <a:pt x="289" y="1495"/>
                    <a:pt x="441" y="1497"/>
                  </a:cubicBezTo>
                  <a:cubicBezTo>
                    <a:pt x="593" y="1497"/>
                    <a:pt x="898" y="1486"/>
                    <a:pt x="919" y="1425"/>
                  </a:cubicBezTo>
                  <a:cubicBezTo>
                    <a:pt x="918" y="749"/>
                    <a:pt x="918" y="73"/>
                    <a:pt x="918" y="73"/>
                  </a:cubicBezTo>
                  <a:cubicBezTo>
                    <a:pt x="904" y="12"/>
                    <a:pt x="566" y="0"/>
                    <a:pt x="414" y="0"/>
                  </a:cubicBezTo>
                  <a:cubicBezTo>
                    <a:pt x="262" y="0"/>
                    <a:pt x="0" y="28"/>
                    <a:pt x="7" y="7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gamma/>
                    <a:shade val="72941"/>
                    <a:invGamma/>
                    <a:alpha val="50000"/>
                  </a:srgbClr>
                </a:gs>
                <a:gs pos="50000">
                  <a:srgbClr val="FFFFFF">
                    <a:alpha val="50000"/>
                  </a:srgbClr>
                </a:gs>
                <a:gs pos="100000">
                  <a:srgbClr val="FFFFFF">
                    <a:gamma/>
                    <a:shade val="72941"/>
                    <a:invGamma/>
                    <a:alpha val="50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75" name="Oval 7"/>
            <p:cNvSpPr>
              <a:spLocks noChangeArrowheads="1"/>
            </p:cNvSpPr>
            <p:nvPr/>
          </p:nvSpPr>
          <p:spPr bwMode="gray">
            <a:xfrm>
              <a:off x="1536" y="1872"/>
              <a:ext cx="912" cy="14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76" name="Oval 8"/>
            <p:cNvSpPr>
              <a:spLocks noChangeArrowheads="1"/>
            </p:cNvSpPr>
            <p:nvPr/>
          </p:nvSpPr>
          <p:spPr bwMode="gray">
            <a:xfrm>
              <a:off x="1536" y="3224"/>
              <a:ext cx="912" cy="144"/>
            </a:xfrm>
            <a:prstGeom prst="ellipse">
              <a:avLst/>
            </a:prstGeom>
            <a:solidFill>
              <a:srgbClr val="FFFFFF">
                <a:alpha val="10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8377" name="Freeform 9"/>
          <p:cNvSpPr>
            <a:spLocks/>
          </p:cNvSpPr>
          <p:nvPr/>
        </p:nvSpPr>
        <p:spPr bwMode="gray">
          <a:xfrm>
            <a:off x="6394450" y="3311525"/>
            <a:ext cx="936625" cy="2670175"/>
          </a:xfrm>
          <a:custGeom>
            <a:avLst/>
            <a:gdLst>
              <a:gd name="T0" fmla="*/ 7 w 919"/>
              <a:gd name="T1" fmla="*/ 76 h 1497"/>
              <a:gd name="T2" fmla="*/ 7 w 919"/>
              <a:gd name="T3" fmla="*/ 1429 h 1497"/>
              <a:gd name="T4" fmla="*/ 441 w 919"/>
              <a:gd name="T5" fmla="*/ 1497 h 1497"/>
              <a:gd name="T6" fmla="*/ 919 w 919"/>
              <a:gd name="T7" fmla="*/ 1425 h 1497"/>
              <a:gd name="T8" fmla="*/ 918 w 919"/>
              <a:gd name="T9" fmla="*/ 73 h 1497"/>
              <a:gd name="T10" fmla="*/ 414 w 919"/>
              <a:gd name="T11" fmla="*/ 0 h 1497"/>
              <a:gd name="T12" fmla="*/ 7 w 919"/>
              <a:gd name="T13" fmla="*/ 76 h 1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FFFFFF">
                  <a:gamma/>
                  <a:shade val="72941"/>
                  <a:invGamma/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FFFFFF">
                  <a:gamma/>
                  <a:shade val="72941"/>
                  <a:invGamma/>
                  <a:alpha val="5000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8" name="Oval 10"/>
          <p:cNvSpPr>
            <a:spLocks noChangeArrowheads="1"/>
          </p:cNvSpPr>
          <p:nvPr/>
        </p:nvSpPr>
        <p:spPr bwMode="gray">
          <a:xfrm>
            <a:off x="6400800" y="3313113"/>
            <a:ext cx="930275" cy="257175"/>
          </a:xfrm>
          <a:prstGeom prst="ellipse">
            <a:avLst/>
          </a:prstGeom>
          <a:solidFill>
            <a:srgbClr val="FFFFFF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379" name="Oval 11"/>
          <p:cNvSpPr>
            <a:spLocks noChangeArrowheads="1"/>
          </p:cNvSpPr>
          <p:nvPr/>
        </p:nvSpPr>
        <p:spPr bwMode="gray">
          <a:xfrm>
            <a:off x="6400800" y="5724525"/>
            <a:ext cx="930275" cy="257175"/>
          </a:xfrm>
          <a:prstGeom prst="ellipse">
            <a:avLst/>
          </a:prstGeom>
          <a:solidFill>
            <a:srgbClr val="FFFFFF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8380" name="Group 12"/>
          <p:cNvGrpSpPr>
            <a:grpSpLocks/>
          </p:cNvGrpSpPr>
          <p:nvPr/>
        </p:nvGrpSpPr>
        <p:grpSpPr bwMode="auto">
          <a:xfrm>
            <a:off x="4038600" y="3613150"/>
            <a:ext cx="938213" cy="1944688"/>
            <a:chOff x="1529" y="1871"/>
            <a:chExt cx="919" cy="1497"/>
          </a:xfrm>
        </p:grpSpPr>
        <p:sp>
          <p:nvSpPr>
            <p:cNvPr id="58381" name="Freeform 13"/>
            <p:cNvSpPr>
              <a:spLocks/>
            </p:cNvSpPr>
            <p:nvPr/>
          </p:nvSpPr>
          <p:spPr bwMode="gray">
            <a:xfrm>
              <a:off x="1529" y="1871"/>
              <a:ext cx="919" cy="1497"/>
            </a:xfrm>
            <a:custGeom>
              <a:avLst/>
              <a:gdLst>
                <a:gd name="T0" fmla="*/ 7 w 919"/>
                <a:gd name="T1" fmla="*/ 76 h 1497"/>
                <a:gd name="T2" fmla="*/ 7 w 919"/>
                <a:gd name="T3" fmla="*/ 1429 h 1497"/>
                <a:gd name="T4" fmla="*/ 441 w 919"/>
                <a:gd name="T5" fmla="*/ 1497 h 1497"/>
                <a:gd name="T6" fmla="*/ 919 w 919"/>
                <a:gd name="T7" fmla="*/ 1425 h 1497"/>
                <a:gd name="T8" fmla="*/ 918 w 919"/>
                <a:gd name="T9" fmla="*/ 73 h 1497"/>
                <a:gd name="T10" fmla="*/ 414 w 919"/>
                <a:gd name="T11" fmla="*/ 0 h 1497"/>
                <a:gd name="T12" fmla="*/ 7 w 919"/>
                <a:gd name="T13" fmla="*/ 76 h 1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9" h="1497">
                  <a:moveTo>
                    <a:pt x="7" y="76"/>
                  </a:moveTo>
                  <a:cubicBezTo>
                    <a:pt x="7" y="76"/>
                    <a:pt x="7" y="752"/>
                    <a:pt x="7" y="1429"/>
                  </a:cubicBezTo>
                  <a:cubicBezTo>
                    <a:pt x="33" y="1477"/>
                    <a:pt x="289" y="1495"/>
                    <a:pt x="441" y="1497"/>
                  </a:cubicBezTo>
                  <a:cubicBezTo>
                    <a:pt x="593" y="1497"/>
                    <a:pt x="898" y="1486"/>
                    <a:pt x="919" y="1425"/>
                  </a:cubicBezTo>
                  <a:cubicBezTo>
                    <a:pt x="918" y="749"/>
                    <a:pt x="918" y="73"/>
                    <a:pt x="918" y="73"/>
                  </a:cubicBezTo>
                  <a:cubicBezTo>
                    <a:pt x="904" y="12"/>
                    <a:pt x="566" y="0"/>
                    <a:pt x="414" y="0"/>
                  </a:cubicBezTo>
                  <a:cubicBezTo>
                    <a:pt x="262" y="0"/>
                    <a:pt x="0" y="28"/>
                    <a:pt x="7" y="7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gamma/>
                    <a:shade val="72941"/>
                    <a:invGamma/>
                    <a:alpha val="50000"/>
                  </a:srgbClr>
                </a:gs>
                <a:gs pos="50000">
                  <a:srgbClr val="FFFFFF">
                    <a:alpha val="50000"/>
                  </a:srgbClr>
                </a:gs>
                <a:gs pos="100000">
                  <a:srgbClr val="FFFFFF">
                    <a:gamma/>
                    <a:shade val="72941"/>
                    <a:invGamma/>
                    <a:alpha val="50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82" name="Oval 14"/>
            <p:cNvSpPr>
              <a:spLocks noChangeArrowheads="1"/>
            </p:cNvSpPr>
            <p:nvPr/>
          </p:nvSpPr>
          <p:spPr bwMode="gray">
            <a:xfrm>
              <a:off x="1536" y="1872"/>
              <a:ext cx="912" cy="14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83" name="Oval 15"/>
            <p:cNvSpPr>
              <a:spLocks noChangeArrowheads="1"/>
            </p:cNvSpPr>
            <p:nvPr/>
          </p:nvSpPr>
          <p:spPr bwMode="gray">
            <a:xfrm>
              <a:off x="1536" y="3224"/>
              <a:ext cx="912" cy="144"/>
            </a:xfrm>
            <a:prstGeom prst="ellipse">
              <a:avLst/>
            </a:prstGeom>
            <a:solidFill>
              <a:srgbClr val="FFFFFF">
                <a:alpha val="10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8384" name="Freeform 16"/>
          <p:cNvSpPr>
            <a:spLocks/>
          </p:cNvSpPr>
          <p:nvPr/>
        </p:nvSpPr>
        <p:spPr bwMode="gray">
          <a:xfrm>
            <a:off x="7593013" y="3125788"/>
            <a:ext cx="936625" cy="3044825"/>
          </a:xfrm>
          <a:custGeom>
            <a:avLst/>
            <a:gdLst>
              <a:gd name="T0" fmla="*/ 7 w 919"/>
              <a:gd name="T1" fmla="*/ 76 h 1497"/>
              <a:gd name="T2" fmla="*/ 7 w 919"/>
              <a:gd name="T3" fmla="*/ 1429 h 1497"/>
              <a:gd name="T4" fmla="*/ 441 w 919"/>
              <a:gd name="T5" fmla="*/ 1497 h 1497"/>
              <a:gd name="T6" fmla="*/ 919 w 919"/>
              <a:gd name="T7" fmla="*/ 1425 h 1497"/>
              <a:gd name="T8" fmla="*/ 918 w 919"/>
              <a:gd name="T9" fmla="*/ 73 h 1497"/>
              <a:gd name="T10" fmla="*/ 414 w 919"/>
              <a:gd name="T11" fmla="*/ 0 h 1497"/>
              <a:gd name="T12" fmla="*/ 7 w 919"/>
              <a:gd name="T13" fmla="*/ 76 h 1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9" h="1497">
                <a:moveTo>
                  <a:pt x="7" y="76"/>
                </a:moveTo>
                <a:cubicBezTo>
                  <a:pt x="7" y="76"/>
                  <a:pt x="7" y="752"/>
                  <a:pt x="7" y="1429"/>
                </a:cubicBezTo>
                <a:cubicBezTo>
                  <a:pt x="33" y="1477"/>
                  <a:pt x="289" y="1495"/>
                  <a:pt x="441" y="1497"/>
                </a:cubicBezTo>
                <a:cubicBezTo>
                  <a:pt x="593" y="1497"/>
                  <a:pt x="898" y="1486"/>
                  <a:pt x="919" y="1425"/>
                </a:cubicBezTo>
                <a:cubicBezTo>
                  <a:pt x="918" y="749"/>
                  <a:pt x="918" y="73"/>
                  <a:pt x="918" y="73"/>
                </a:cubicBezTo>
                <a:cubicBezTo>
                  <a:pt x="904" y="12"/>
                  <a:pt x="566" y="0"/>
                  <a:pt x="414" y="0"/>
                </a:cubicBezTo>
                <a:cubicBezTo>
                  <a:pt x="262" y="0"/>
                  <a:pt x="0" y="28"/>
                  <a:pt x="7" y="76"/>
                </a:cubicBezTo>
                <a:close/>
              </a:path>
            </a:pathLst>
          </a:custGeom>
          <a:gradFill rotWithShape="1">
            <a:gsLst>
              <a:gs pos="0">
                <a:srgbClr val="FFFFFF">
                  <a:gamma/>
                  <a:shade val="72941"/>
                  <a:invGamma/>
                  <a:alpha val="50000"/>
                </a:srgbClr>
              </a:gs>
              <a:gs pos="50000">
                <a:srgbClr val="FFFFFF">
                  <a:alpha val="50000"/>
                </a:srgbClr>
              </a:gs>
              <a:gs pos="100000">
                <a:srgbClr val="FFFFFF">
                  <a:gamma/>
                  <a:shade val="72941"/>
                  <a:invGamma/>
                  <a:alpha val="5000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85" name="Oval 17"/>
          <p:cNvSpPr>
            <a:spLocks noChangeArrowheads="1"/>
          </p:cNvSpPr>
          <p:nvPr/>
        </p:nvSpPr>
        <p:spPr bwMode="gray">
          <a:xfrm>
            <a:off x="7599363" y="5878513"/>
            <a:ext cx="930275" cy="292100"/>
          </a:xfrm>
          <a:prstGeom prst="ellipse">
            <a:avLst/>
          </a:prstGeom>
          <a:solidFill>
            <a:srgbClr val="FFFFFF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386" name="AutoShape 18"/>
          <p:cNvSpPr>
            <a:spLocks noChangeArrowheads="1"/>
          </p:cNvSpPr>
          <p:nvPr/>
        </p:nvSpPr>
        <p:spPr bwMode="invGray">
          <a:xfrm>
            <a:off x="7605713" y="4872038"/>
            <a:ext cx="928687" cy="1285875"/>
          </a:xfrm>
          <a:prstGeom prst="can">
            <a:avLst>
              <a:gd name="adj" fmla="val 26994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50980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9525">
            <a:solidFill>
              <a:srgbClr val="F8F8F8">
                <a:alpha val="14999"/>
              </a:srgb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387" name="AutoShape 19"/>
          <p:cNvSpPr>
            <a:spLocks noChangeArrowheads="1"/>
          </p:cNvSpPr>
          <p:nvPr/>
        </p:nvSpPr>
        <p:spPr bwMode="gray">
          <a:xfrm>
            <a:off x="4046538" y="4932363"/>
            <a:ext cx="930275" cy="623887"/>
          </a:xfrm>
          <a:prstGeom prst="can">
            <a:avLst>
              <a:gd name="adj" fmla="val 30417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50980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388" name="AutoShape 20"/>
          <p:cNvSpPr>
            <a:spLocks noChangeArrowheads="1"/>
          </p:cNvSpPr>
          <p:nvPr/>
        </p:nvSpPr>
        <p:spPr bwMode="gray">
          <a:xfrm>
            <a:off x="5210175" y="4502150"/>
            <a:ext cx="930275" cy="1285875"/>
          </a:xfrm>
          <a:prstGeom prst="can">
            <a:avLst>
              <a:gd name="adj" fmla="val 26948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5098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389" name="AutoShape 21"/>
          <p:cNvSpPr>
            <a:spLocks noChangeArrowheads="1"/>
          </p:cNvSpPr>
          <p:nvPr/>
        </p:nvSpPr>
        <p:spPr bwMode="gray">
          <a:xfrm>
            <a:off x="6396038" y="4059238"/>
            <a:ext cx="930275" cy="1922462"/>
          </a:xfrm>
          <a:prstGeom prst="can">
            <a:avLst>
              <a:gd name="adj" fmla="val 30022"/>
            </a:avLst>
          </a:prstGeom>
          <a:gradFill rotWithShape="1">
            <a:gsLst>
              <a:gs pos="0">
                <a:schemeClr val="folHlink"/>
              </a:gs>
              <a:gs pos="50000">
                <a:schemeClr val="folHlink">
                  <a:gamma/>
                  <a:tint val="50980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390" name="Text Box 22"/>
          <p:cNvSpPr txBox="1">
            <a:spLocks noChangeArrowheads="1"/>
          </p:cNvSpPr>
          <p:nvPr/>
        </p:nvSpPr>
        <p:spPr bwMode="auto">
          <a:xfrm>
            <a:off x="4114800" y="4873625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E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-122"/>
              </a:rPr>
              <a:t>30%</a:t>
            </a:r>
          </a:p>
        </p:txBody>
      </p:sp>
      <p:sp>
        <p:nvSpPr>
          <p:cNvPr id="58391" name="Text Box 23"/>
          <p:cNvSpPr txBox="1">
            <a:spLocks noChangeArrowheads="1"/>
          </p:cNvSpPr>
          <p:nvPr/>
        </p:nvSpPr>
        <p:spPr bwMode="auto">
          <a:xfrm>
            <a:off x="5294313" y="4457700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E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-122"/>
              </a:rPr>
              <a:t>60%</a:t>
            </a:r>
          </a:p>
        </p:txBody>
      </p:sp>
      <p:sp>
        <p:nvSpPr>
          <p:cNvPr id="58392" name="Text Box 24"/>
          <p:cNvSpPr txBox="1">
            <a:spLocks noChangeArrowheads="1"/>
          </p:cNvSpPr>
          <p:nvPr/>
        </p:nvSpPr>
        <p:spPr bwMode="auto">
          <a:xfrm>
            <a:off x="6477000" y="4051300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E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-122"/>
              </a:rPr>
              <a:t>80%</a:t>
            </a:r>
          </a:p>
        </p:txBody>
      </p:sp>
      <p:sp>
        <p:nvSpPr>
          <p:cNvPr id="58393" name="Text Box 25"/>
          <p:cNvSpPr txBox="1">
            <a:spLocks noChangeArrowheads="1"/>
          </p:cNvSpPr>
          <p:nvPr/>
        </p:nvSpPr>
        <p:spPr bwMode="white">
          <a:xfrm>
            <a:off x="7696200" y="4832350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E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-122"/>
              </a:rPr>
              <a:t>60%</a:t>
            </a:r>
          </a:p>
        </p:txBody>
      </p:sp>
      <p:sp>
        <p:nvSpPr>
          <p:cNvPr id="58394" name="Rectangle 26"/>
          <p:cNvSpPr>
            <a:spLocks noChangeArrowheads="1"/>
          </p:cNvSpPr>
          <p:nvPr/>
        </p:nvSpPr>
        <p:spPr bwMode="auto">
          <a:xfrm>
            <a:off x="6096000" y="5976938"/>
            <a:ext cx="1447800" cy="31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600" b="1">
                <a:ea typeface="宋体" charset="-122"/>
              </a:rPr>
              <a:t>Text in here</a:t>
            </a:r>
          </a:p>
        </p:txBody>
      </p:sp>
      <p:sp>
        <p:nvSpPr>
          <p:cNvPr id="58395" name="Rectangle 27"/>
          <p:cNvSpPr>
            <a:spLocks noChangeArrowheads="1"/>
          </p:cNvSpPr>
          <p:nvPr/>
        </p:nvSpPr>
        <p:spPr bwMode="auto">
          <a:xfrm>
            <a:off x="7294563" y="6164263"/>
            <a:ext cx="1544637" cy="31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600" b="1">
                <a:ea typeface="宋体" charset="-122"/>
              </a:rPr>
              <a:t>Text in here</a:t>
            </a:r>
          </a:p>
        </p:txBody>
      </p:sp>
      <p:sp>
        <p:nvSpPr>
          <p:cNvPr id="58396" name="AutoShape 28"/>
          <p:cNvSpPr>
            <a:spLocks/>
          </p:cNvSpPr>
          <p:nvPr/>
        </p:nvSpPr>
        <p:spPr bwMode="auto">
          <a:xfrm>
            <a:off x="1371600" y="3255963"/>
            <a:ext cx="2006600" cy="311150"/>
          </a:xfrm>
          <a:prstGeom prst="accentCallout2">
            <a:avLst>
              <a:gd name="adj1" fmla="val 36736"/>
              <a:gd name="adj2" fmla="val 103796"/>
              <a:gd name="adj3" fmla="val 36736"/>
              <a:gd name="adj4" fmla="val 133546"/>
              <a:gd name="adj5" fmla="val 136222"/>
              <a:gd name="adj6" fmla="val 15348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altLang="zh-CN" sz="1600" b="1">
                <a:ea typeface="宋体" charset="-122"/>
              </a:rPr>
              <a:t>Description of the contents</a:t>
            </a:r>
          </a:p>
        </p:txBody>
      </p:sp>
      <p:sp>
        <p:nvSpPr>
          <p:cNvPr id="58397" name="AutoShape 29"/>
          <p:cNvSpPr>
            <a:spLocks/>
          </p:cNvSpPr>
          <p:nvPr/>
        </p:nvSpPr>
        <p:spPr bwMode="auto">
          <a:xfrm>
            <a:off x="2895600" y="2743200"/>
            <a:ext cx="2006600" cy="311150"/>
          </a:xfrm>
          <a:prstGeom prst="accentCallout2">
            <a:avLst>
              <a:gd name="adj1" fmla="val 36736"/>
              <a:gd name="adj2" fmla="val 103796"/>
              <a:gd name="adj3" fmla="val 36736"/>
              <a:gd name="adj4" fmla="val 130537"/>
              <a:gd name="adj5" fmla="val 264287"/>
              <a:gd name="adj6" fmla="val 145884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altLang="zh-CN" sz="1600" b="1">
                <a:ea typeface="宋体" charset="-122"/>
              </a:rPr>
              <a:t>Description of the contents</a:t>
            </a:r>
          </a:p>
        </p:txBody>
      </p:sp>
      <p:sp>
        <p:nvSpPr>
          <p:cNvPr id="58398" name="AutoShape 30"/>
          <p:cNvSpPr>
            <a:spLocks/>
          </p:cNvSpPr>
          <p:nvPr/>
        </p:nvSpPr>
        <p:spPr bwMode="auto">
          <a:xfrm>
            <a:off x="5410200" y="1905000"/>
            <a:ext cx="2057400" cy="330200"/>
          </a:xfrm>
          <a:prstGeom prst="accentCallout2">
            <a:avLst>
              <a:gd name="adj1" fmla="val 34616"/>
              <a:gd name="adj2" fmla="val 103704"/>
              <a:gd name="adj3" fmla="val 34616"/>
              <a:gd name="adj4" fmla="val 117051"/>
              <a:gd name="adj5" fmla="val 399037"/>
              <a:gd name="adj6" fmla="val 12924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altLang="zh-CN" sz="1600" b="1">
                <a:ea typeface="宋体" charset="-122"/>
              </a:rPr>
              <a:t>Description of the contents</a:t>
            </a:r>
          </a:p>
        </p:txBody>
      </p:sp>
      <p:sp>
        <p:nvSpPr>
          <p:cNvPr id="58399" name="Rectangle 31"/>
          <p:cNvSpPr>
            <a:spLocks noChangeArrowheads="1"/>
          </p:cNvSpPr>
          <p:nvPr/>
        </p:nvSpPr>
        <p:spPr bwMode="auto">
          <a:xfrm>
            <a:off x="4876800" y="5789613"/>
            <a:ext cx="1447800" cy="31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600" b="1">
                <a:ea typeface="宋体" charset="-122"/>
              </a:rPr>
              <a:t>Text in here</a:t>
            </a:r>
          </a:p>
        </p:txBody>
      </p:sp>
      <p:sp>
        <p:nvSpPr>
          <p:cNvPr id="58400" name="Rectangle 32"/>
          <p:cNvSpPr>
            <a:spLocks noChangeArrowheads="1"/>
          </p:cNvSpPr>
          <p:nvPr/>
        </p:nvSpPr>
        <p:spPr bwMode="auto">
          <a:xfrm>
            <a:off x="3733800" y="5602288"/>
            <a:ext cx="1447800" cy="31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600" b="1">
                <a:ea typeface="宋体" charset="-122"/>
              </a:rPr>
              <a:t>Text in here</a:t>
            </a:r>
          </a:p>
        </p:txBody>
      </p:sp>
      <p:sp>
        <p:nvSpPr>
          <p:cNvPr id="58401" name="AutoShape 33"/>
          <p:cNvSpPr>
            <a:spLocks/>
          </p:cNvSpPr>
          <p:nvPr/>
        </p:nvSpPr>
        <p:spPr bwMode="auto">
          <a:xfrm>
            <a:off x="4038600" y="2286000"/>
            <a:ext cx="2068513" cy="311150"/>
          </a:xfrm>
          <a:prstGeom prst="accentCallout2">
            <a:avLst>
              <a:gd name="adj1" fmla="val 36736"/>
              <a:gd name="adj2" fmla="val 103685"/>
              <a:gd name="adj3" fmla="val 36736"/>
              <a:gd name="adj4" fmla="val 126708"/>
              <a:gd name="adj5" fmla="val 362755"/>
              <a:gd name="adj6" fmla="val 14098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altLang="zh-CN" sz="1600" b="1">
                <a:ea typeface="宋体" charset="-122"/>
              </a:rPr>
              <a:t>Description of the contents</a:t>
            </a:r>
          </a:p>
        </p:txBody>
      </p:sp>
      <p:sp>
        <p:nvSpPr>
          <p:cNvPr id="58402" name="Oval 34"/>
          <p:cNvSpPr>
            <a:spLocks noChangeArrowheads="1"/>
          </p:cNvSpPr>
          <p:nvPr/>
        </p:nvSpPr>
        <p:spPr bwMode="gray">
          <a:xfrm>
            <a:off x="7588250" y="3135313"/>
            <a:ext cx="930275" cy="257175"/>
          </a:xfrm>
          <a:prstGeom prst="ellipse">
            <a:avLst/>
          </a:prstGeom>
          <a:solidFill>
            <a:srgbClr val="FFFFFF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：www.1ppt.com">
  <a:themeElements>
    <a:clrScheme name="Default Design 3">
      <a:dk1>
        <a:srgbClr val="000000"/>
      </a:dk1>
      <a:lt1>
        <a:srgbClr val="F7F6EF"/>
      </a:lt1>
      <a:dk2>
        <a:srgbClr val="663300"/>
      </a:dk2>
      <a:lt2>
        <a:srgbClr val="969696"/>
      </a:lt2>
      <a:accent1>
        <a:srgbClr val="F4CC3A"/>
      </a:accent1>
      <a:accent2>
        <a:srgbClr val="FE836E"/>
      </a:accent2>
      <a:accent3>
        <a:srgbClr val="FAFAF6"/>
      </a:accent3>
      <a:accent4>
        <a:srgbClr val="000000"/>
      </a:accent4>
      <a:accent5>
        <a:srgbClr val="F8E2AE"/>
      </a:accent5>
      <a:accent6>
        <a:srgbClr val="E67663"/>
      </a:accent6>
      <a:hlink>
        <a:srgbClr val="F06E02"/>
      </a:hlink>
      <a:folHlink>
        <a:srgbClr val="BD8D15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6EBDE"/>
        </a:lt1>
        <a:dk2>
          <a:srgbClr val="850938"/>
        </a:dk2>
        <a:lt2>
          <a:srgbClr val="969696"/>
        </a:lt2>
        <a:accent1>
          <a:srgbClr val="D9BD8A"/>
        </a:accent1>
        <a:accent2>
          <a:srgbClr val="0AB094"/>
        </a:accent2>
        <a:accent3>
          <a:srgbClr val="FAF3EC"/>
        </a:accent3>
        <a:accent4>
          <a:srgbClr val="000000"/>
        </a:accent4>
        <a:accent5>
          <a:srgbClr val="E9DBC4"/>
        </a:accent5>
        <a:accent6>
          <a:srgbClr val="089F86"/>
        </a:accent6>
        <a:hlink>
          <a:srgbClr val="DF923D"/>
        </a:hlink>
        <a:folHlink>
          <a:srgbClr val="D0C53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EEEDD6"/>
        </a:lt1>
        <a:dk2>
          <a:srgbClr val="003366"/>
        </a:dk2>
        <a:lt2>
          <a:srgbClr val="808080"/>
        </a:lt2>
        <a:accent1>
          <a:srgbClr val="E3A47D"/>
        </a:accent1>
        <a:accent2>
          <a:srgbClr val="4CCC86"/>
        </a:accent2>
        <a:accent3>
          <a:srgbClr val="F5F4E8"/>
        </a:accent3>
        <a:accent4>
          <a:srgbClr val="000000"/>
        </a:accent4>
        <a:accent5>
          <a:srgbClr val="EFCFBF"/>
        </a:accent5>
        <a:accent6>
          <a:srgbClr val="44B979"/>
        </a:accent6>
        <a:hlink>
          <a:srgbClr val="60A3DA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7F6EF"/>
        </a:lt1>
        <a:dk2>
          <a:srgbClr val="663300"/>
        </a:dk2>
        <a:lt2>
          <a:srgbClr val="969696"/>
        </a:lt2>
        <a:accent1>
          <a:srgbClr val="F4CC3A"/>
        </a:accent1>
        <a:accent2>
          <a:srgbClr val="FE836E"/>
        </a:accent2>
        <a:accent3>
          <a:srgbClr val="FAFAF6"/>
        </a:accent3>
        <a:accent4>
          <a:srgbClr val="000000"/>
        </a:accent4>
        <a:accent5>
          <a:srgbClr val="F8E2AE"/>
        </a:accent5>
        <a:accent6>
          <a:srgbClr val="E67663"/>
        </a:accent6>
        <a:hlink>
          <a:srgbClr val="F06E02"/>
        </a:hlink>
        <a:folHlink>
          <a:srgbClr val="BD8D1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10</Template>
  <TotalTime>60</TotalTime>
  <Words>1186</Words>
  <Application>Microsoft Office PowerPoint</Application>
  <PresentationFormat>全屏显示(4:3)</PresentationFormat>
  <Paragraphs>255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宋体</vt:lpstr>
      <vt:lpstr>微软雅黑</vt:lpstr>
      <vt:lpstr>Arial</vt:lpstr>
      <vt:lpstr>Calibri</vt:lpstr>
      <vt:lpstr>Verdana</vt:lpstr>
      <vt:lpstr>Wingdings</vt:lpstr>
      <vt:lpstr>第一PPT：www.1ppt.com</vt:lpstr>
      <vt:lpstr>班级情况分析与解决</vt:lpstr>
      <vt:lpstr>内容安排</vt:lpstr>
      <vt:lpstr>班级情况</vt:lpstr>
      <vt:lpstr>记录名单方式</vt:lpstr>
      <vt:lpstr>Contents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Thank You!</vt:lpstr>
    </vt:vector>
  </TitlesOfParts>
  <Company>Sky123.Org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第一PPT模板网：www.1ppt.com</dc:title>
  <dc:subject>第一PPT模板网：www.1ppt.com</dc:subject>
  <dc:creator>第一PPT模板网：www.1ppt.com</dc:creator>
  <cp:keywords>第一PPT模板网：www.1ppt.com</cp:keywords>
  <dc:description>第一PPT模板网：www.1ppt.com</dc:description>
  <cp:lastModifiedBy>ning</cp:lastModifiedBy>
  <cp:revision>10</cp:revision>
  <dcterms:created xsi:type="dcterms:W3CDTF">2016-01-28T07:21:34Z</dcterms:created>
  <dcterms:modified xsi:type="dcterms:W3CDTF">2016-04-11T06:54:23Z</dcterms:modified>
</cp:coreProperties>
</file>